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46"/>
  </p:notesMasterIdLst>
  <p:sldIdLst>
    <p:sldId id="256" r:id="rId2"/>
    <p:sldId id="257" r:id="rId3"/>
    <p:sldId id="339" r:id="rId4"/>
    <p:sldId id="258" r:id="rId5"/>
    <p:sldId id="261" r:id="rId6"/>
    <p:sldId id="335" r:id="rId7"/>
    <p:sldId id="336" r:id="rId8"/>
    <p:sldId id="337" r:id="rId9"/>
    <p:sldId id="259" r:id="rId10"/>
    <p:sldId id="354" r:id="rId11"/>
    <p:sldId id="349" r:id="rId12"/>
    <p:sldId id="266" r:id="rId13"/>
    <p:sldId id="341" r:id="rId14"/>
    <p:sldId id="273" r:id="rId15"/>
    <p:sldId id="260" r:id="rId16"/>
    <p:sldId id="352" r:id="rId17"/>
    <p:sldId id="351" r:id="rId18"/>
    <p:sldId id="277" r:id="rId19"/>
    <p:sldId id="276" r:id="rId20"/>
    <p:sldId id="281" r:id="rId21"/>
    <p:sldId id="282" r:id="rId22"/>
    <p:sldId id="283" r:id="rId23"/>
    <p:sldId id="278" r:id="rId24"/>
    <p:sldId id="267" r:id="rId25"/>
    <p:sldId id="284" r:id="rId26"/>
    <p:sldId id="285" r:id="rId27"/>
    <p:sldId id="355" r:id="rId28"/>
    <p:sldId id="357" r:id="rId29"/>
    <p:sldId id="287" r:id="rId30"/>
    <p:sldId id="264" r:id="rId31"/>
    <p:sldId id="344" r:id="rId32"/>
    <p:sldId id="345" r:id="rId33"/>
    <p:sldId id="359" r:id="rId34"/>
    <p:sldId id="358" r:id="rId35"/>
    <p:sldId id="302" r:id="rId36"/>
    <p:sldId id="288" r:id="rId37"/>
    <p:sldId id="327" r:id="rId38"/>
    <p:sldId id="328" r:id="rId39"/>
    <p:sldId id="329" r:id="rId40"/>
    <p:sldId id="330" r:id="rId41"/>
    <p:sldId id="331" r:id="rId42"/>
    <p:sldId id="333" r:id="rId43"/>
    <p:sldId id="346" r:id="rId44"/>
    <p:sldId id="348"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94673"/>
  </p:normalViewPr>
  <p:slideViewPr>
    <p:cSldViewPr>
      <p:cViewPr varScale="1">
        <p:scale>
          <a:sx n="107" d="100"/>
          <a:sy n="107" d="100"/>
        </p:scale>
        <p:origin x="656" y="17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069889-D66F-401C-AA7F-0512A99BED11}"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E56423D3-E755-4642-AFC4-7D7C282D5ACF}">
      <dgm:prSet/>
      <dgm:spPr/>
      <dgm:t>
        <a:bodyPr/>
        <a:lstStyle/>
        <a:p>
          <a:r>
            <a:rPr lang="en-CA"/>
            <a:t>Background</a:t>
          </a:r>
          <a:endParaRPr lang="en-US"/>
        </a:p>
      </dgm:t>
    </dgm:pt>
    <dgm:pt modelId="{167B9EFD-9A22-4ED4-9BAA-D299B147EF25}" type="parTrans" cxnId="{5B967973-FC12-4AD6-8B1F-B18D6DA4F242}">
      <dgm:prSet/>
      <dgm:spPr/>
      <dgm:t>
        <a:bodyPr/>
        <a:lstStyle/>
        <a:p>
          <a:endParaRPr lang="en-US"/>
        </a:p>
      </dgm:t>
    </dgm:pt>
    <dgm:pt modelId="{C0039797-5B4D-4357-8D01-DB269D2224BB}" type="sibTrans" cxnId="{5B967973-FC12-4AD6-8B1F-B18D6DA4F242}">
      <dgm:prSet/>
      <dgm:spPr/>
      <dgm:t>
        <a:bodyPr/>
        <a:lstStyle/>
        <a:p>
          <a:endParaRPr lang="en-US"/>
        </a:p>
      </dgm:t>
    </dgm:pt>
    <dgm:pt modelId="{27C70625-227B-443D-BAF6-9F46D37246A6}">
      <dgm:prSet/>
      <dgm:spPr/>
      <dgm:t>
        <a:bodyPr/>
        <a:lstStyle/>
        <a:p>
          <a:r>
            <a:rPr lang="en-CA" dirty="0"/>
            <a:t>Mechanism of action and effects  </a:t>
          </a:r>
          <a:endParaRPr lang="en-US" dirty="0"/>
        </a:p>
      </dgm:t>
    </dgm:pt>
    <dgm:pt modelId="{1CE3F764-9DDB-47AC-AD8C-3FA72A95809C}" type="parTrans" cxnId="{08BE2FAF-E12D-4EAF-A1BA-9A4D973B1AC7}">
      <dgm:prSet/>
      <dgm:spPr/>
      <dgm:t>
        <a:bodyPr/>
        <a:lstStyle/>
        <a:p>
          <a:endParaRPr lang="en-US"/>
        </a:p>
      </dgm:t>
    </dgm:pt>
    <dgm:pt modelId="{74CB0739-E996-45C0-988B-0568FD01A1C7}" type="sibTrans" cxnId="{08BE2FAF-E12D-4EAF-A1BA-9A4D973B1AC7}">
      <dgm:prSet/>
      <dgm:spPr/>
      <dgm:t>
        <a:bodyPr/>
        <a:lstStyle/>
        <a:p>
          <a:endParaRPr lang="en-US"/>
        </a:p>
      </dgm:t>
    </dgm:pt>
    <dgm:pt modelId="{B3C9D5F3-0EE6-4DF3-91DC-3EC78D9ACB32}">
      <dgm:prSet/>
      <dgm:spPr/>
      <dgm:t>
        <a:bodyPr/>
        <a:lstStyle/>
        <a:p>
          <a:r>
            <a:rPr lang="en-CA"/>
            <a:t>Indications for post-operative IVLI</a:t>
          </a:r>
          <a:endParaRPr lang="en-US"/>
        </a:p>
      </dgm:t>
    </dgm:pt>
    <dgm:pt modelId="{93D3FA6A-E4C9-4B01-A74A-84B7174F7F4C}" type="parTrans" cxnId="{D4EBAE0F-7FB3-41CD-9AAF-385D53AD1126}">
      <dgm:prSet/>
      <dgm:spPr/>
      <dgm:t>
        <a:bodyPr/>
        <a:lstStyle/>
        <a:p>
          <a:endParaRPr lang="en-US"/>
        </a:p>
      </dgm:t>
    </dgm:pt>
    <dgm:pt modelId="{C55106E1-8C96-457C-AAB5-0E4CC7236130}" type="sibTrans" cxnId="{D4EBAE0F-7FB3-41CD-9AAF-385D53AD1126}">
      <dgm:prSet/>
      <dgm:spPr/>
      <dgm:t>
        <a:bodyPr/>
        <a:lstStyle/>
        <a:p>
          <a:endParaRPr lang="en-US"/>
        </a:p>
      </dgm:t>
    </dgm:pt>
    <dgm:pt modelId="{C6517720-528E-47FA-913C-1773E1EB86CB}">
      <dgm:prSet/>
      <dgm:spPr/>
      <dgm:t>
        <a:bodyPr/>
        <a:lstStyle/>
        <a:p>
          <a:r>
            <a:rPr lang="en-CA" dirty="0"/>
            <a:t>How effective is IVLI?</a:t>
          </a:r>
          <a:endParaRPr lang="en-US" dirty="0"/>
        </a:p>
      </dgm:t>
    </dgm:pt>
    <dgm:pt modelId="{A4EC68DE-CE42-4501-B186-4E18C03285AB}" type="parTrans" cxnId="{C55967D5-5D7C-4F97-AE2F-EB87E2703B1C}">
      <dgm:prSet/>
      <dgm:spPr/>
      <dgm:t>
        <a:bodyPr/>
        <a:lstStyle/>
        <a:p>
          <a:endParaRPr lang="en-US"/>
        </a:p>
      </dgm:t>
    </dgm:pt>
    <dgm:pt modelId="{70555CB7-07C8-4CE5-A841-610A4178DFFB}" type="sibTrans" cxnId="{C55967D5-5D7C-4F97-AE2F-EB87E2703B1C}">
      <dgm:prSet/>
      <dgm:spPr/>
      <dgm:t>
        <a:bodyPr/>
        <a:lstStyle/>
        <a:p>
          <a:endParaRPr lang="en-US"/>
        </a:p>
      </dgm:t>
    </dgm:pt>
    <dgm:pt modelId="{89937634-D1A6-4095-8984-5E08F8D272A6}">
      <dgm:prSet/>
      <dgm:spPr/>
      <dgm:t>
        <a:bodyPr/>
        <a:lstStyle/>
        <a:p>
          <a:r>
            <a:rPr lang="en-CA"/>
            <a:t>Safety and toxicity </a:t>
          </a:r>
          <a:endParaRPr lang="en-US"/>
        </a:p>
      </dgm:t>
    </dgm:pt>
    <dgm:pt modelId="{A2ED96FE-E34B-4CAC-80C7-E5B3C6070DDB}" type="parTrans" cxnId="{CBD19C38-0CA2-4F12-81EE-0F36D8BDC733}">
      <dgm:prSet/>
      <dgm:spPr/>
      <dgm:t>
        <a:bodyPr/>
        <a:lstStyle/>
        <a:p>
          <a:endParaRPr lang="en-US"/>
        </a:p>
      </dgm:t>
    </dgm:pt>
    <dgm:pt modelId="{2303B1AD-4A62-4D0D-8E6B-3BB5549D9913}" type="sibTrans" cxnId="{CBD19C38-0CA2-4F12-81EE-0F36D8BDC733}">
      <dgm:prSet/>
      <dgm:spPr/>
      <dgm:t>
        <a:bodyPr/>
        <a:lstStyle/>
        <a:p>
          <a:endParaRPr lang="en-US"/>
        </a:p>
      </dgm:t>
    </dgm:pt>
    <dgm:pt modelId="{D49126F0-F340-4CAF-9780-3D936BE22525}">
      <dgm:prSet/>
      <dgm:spPr/>
      <dgm:t>
        <a:bodyPr/>
        <a:lstStyle/>
        <a:p>
          <a:r>
            <a:rPr lang="en-CA"/>
            <a:t>Administration</a:t>
          </a:r>
          <a:endParaRPr lang="en-US"/>
        </a:p>
      </dgm:t>
    </dgm:pt>
    <dgm:pt modelId="{252E27C2-9561-454E-A313-B714838A78D5}" type="parTrans" cxnId="{C7E3FE2F-6B34-475F-BC32-E3B4D1936BEA}">
      <dgm:prSet/>
      <dgm:spPr/>
      <dgm:t>
        <a:bodyPr/>
        <a:lstStyle/>
        <a:p>
          <a:endParaRPr lang="en-US"/>
        </a:p>
      </dgm:t>
    </dgm:pt>
    <dgm:pt modelId="{244CD823-B5F6-498B-830D-7E3D51AF0839}" type="sibTrans" cxnId="{C7E3FE2F-6B34-475F-BC32-E3B4D1936BEA}">
      <dgm:prSet/>
      <dgm:spPr/>
      <dgm:t>
        <a:bodyPr/>
        <a:lstStyle/>
        <a:p>
          <a:endParaRPr lang="en-US"/>
        </a:p>
      </dgm:t>
    </dgm:pt>
    <dgm:pt modelId="{DDE7DAAA-CB4E-D848-AE5E-AC0B3F82B8EA}" type="pres">
      <dgm:prSet presAssocID="{D8069889-D66F-401C-AA7F-0512A99BED11}" presName="linear" presStyleCnt="0">
        <dgm:presLayoutVars>
          <dgm:animLvl val="lvl"/>
          <dgm:resizeHandles val="exact"/>
        </dgm:presLayoutVars>
      </dgm:prSet>
      <dgm:spPr/>
    </dgm:pt>
    <dgm:pt modelId="{CD23EEAC-C0D6-2A4D-843C-9E474786556C}" type="pres">
      <dgm:prSet presAssocID="{E56423D3-E755-4642-AFC4-7D7C282D5ACF}" presName="parentText" presStyleLbl="node1" presStyleIdx="0" presStyleCnt="6">
        <dgm:presLayoutVars>
          <dgm:chMax val="0"/>
          <dgm:bulletEnabled val="1"/>
        </dgm:presLayoutVars>
      </dgm:prSet>
      <dgm:spPr/>
    </dgm:pt>
    <dgm:pt modelId="{F2B2A5E4-5EDE-B84C-8243-7257674FF49F}" type="pres">
      <dgm:prSet presAssocID="{C0039797-5B4D-4357-8D01-DB269D2224BB}" presName="spacer" presStyleCnt="0"/>
      <dgm:spPr/>
    </dgm:pt>
    <dgm:pt modelId="{8B52499B-D496-E345-A676-AE33493E4278}" type="pres">
      <dgm:prSet presAssocID="{27C70625-227B-443D-BAF6-9F46D37246A6}" presName="parentText" presStyleLbl="node1" presStyleIdx="1" presStyleCnt="6">
        <dgm:presLayoutVars>
          <dgm:chMax val="0"/>
          <dgm:bulletEnabled val="1"/>
        </dgm:presLayoutVars>
      </dgm:prSet>
      <dgm:spPr/>
    </dgm:pt>
    <dgm:pt modelId="{139EDE80-0AF3-E849-BF99-C8679AD9C3E5}" type="pres">
      <dgm:prSet presAssocID="{74CB0739-E996-45C0-988B-0568FD01A1C7}" presName="spacer" presStyleCnt="0"/>
      <dgm:spPr/>
    </dgm:pt>
    <dgm:pt modelId="{446369E9-82AE-F34C-9E37-49565FC5D5DE}" type="pres">
      <dgm:prSet presAssocID="{B3C9D5F3-0EE6-4DF3-91DC-3EC78D9ACB32}" presName="parentText" presStyleLbl="node1" presStyleIdx="2" presStyleCnt="6">
        <dgm:presLayoutVars>
          <dgm:chMax val="0"/>
          <dgm:bulletEnabled val="1"/>
        </dgm:presLayoutVars>
      </dgm:prSet>
      <dgm:spPr/>
    </dgm:pt>
    <dgm:pt modelId="{D4A018DD-FF93-1A44-9136-ED47D1CAA8AA}" type="pres">
      <dgm:prSet presAssocID="{C55106E1-8C96-457C-AAB5-0E4CC7236130}" presName="spacer" presStyleCnt="0"/>
      <dgm:spPr/>
    </dgm:pt>
    <dgm:pt modelId="{372969E7-91D7-4144-9396-39FAB4852D14}" type="pres">
      <dgm:prSet presAssocID="{C6517720-528E-47FA-913C-1773E1EB86CB}" presName="parentText" presStyleLbl="node1" presStyleIdx="3" presStyleCnt="6">
        <dgm:presLayoutVars>
          <dgm:chMax val="0"/>
          <dgm:bulletEnabled val="1"/>
        </dgm:presLayoutVars>
      </dgm:prSet>
      <dgm:spPr/>
    </dgm:pt>
    <dgm:pt modelId="{CBE97258-A27B-6A41-AE90-BD2E46857650}" type="pres">
      <dgm:prSet presAssocID="{70555CB7-07C8-4CE5-A841-610A4178DFFB}" presName="spacer" presStyleCnt="0"/>
      <dgm:spPr/>
    </dgm:pt>
    <dgm:pt modelId="{91A928BC-7CF4-4445-9A4C-994FB63D109F}" type="pres">
      <dgm:prSet presAssocID="{89937634-D1A6-4095-8984-5E08F8D272A6}" presName="parentText" presStyleLbl="node1" presStyleIdx="4" presStyleCnt="6">
        <dgm:presLayoutVars>
          <dgm:chMax val="0"/>
          <dgm:bulletEnabled val="1"/>
        </dgm:presLayoutVars>
      </dgm:prSet>
      <dgm:spPr/>
    </dgm:pt>
    <dgm:pt modelId="{66F8BE81-A3CC-2D47-B948-5BB5D5142732}" type="pres">
      <dgm:prSet presAssocID="{2303B1AD-4A62-4D0D-8E6B-3BB5549D9913}" presName="spacer" presStyleCnt="0"/>
      <dgm:spPr/>
    </dgm:pt>
    <dgm:pt modelId="{C6EFD9D9-D2F7-E748-8F65-BDDCC20F9598}" type="pres">
      <dgm:prSet presAssocID="{D49126F0-F340-4CAF-9780-3D936BE22525}" presName="parentText" presStyleLbl="node1" presStyleIdx="5" presStyleCnt="6">
        <dgm:presLayoutVars>
          <dgm:chMax val="0"/>
          <dgm:bulletEnabled val="1"/>
        </dgm:presLayoutVars>
      </dgm:prSet>
      <dgm:spPr/>
    </dgm:pt>
  </dgm:ptLst>
  <dgm:cxnLst>
    <dgm:cxn modelId="{F5274402-7565-2D4F-8CCD-58DF5036D344}" type="presOf" srcId="{E56423D3-E755-4642-AFC4-7D7C282D5ACF}" destId="{CD23EEAC-C0D6-2A4D-843C-9E474786556C}" srcOrd="0" destOrd="0" presId="urn:microsoft.com/office/officeart/2005/8/layout/vList2"/>
    <dgm:cxn modelId="{D4EBAE0F-7FB3-41CD-9AAF-385D53AD1126}" srcId="{D8069889-D66F-401C-AA7F-0512A99BED11}" destId="{B3C9D5F3-0EE6-4DF3-91DC-3EC78D9ACB32}" srcOrd="2" destOrd="0" parTransId="{93D3FA6A-E4C9-4B01-A74A-84B7174F7F4C}" sibTransId="{C55106E1-8C96-457C-AAB5-0E4CC7236130}"/>
    <dgm:cxn modelId="{C7E3FE2F-6B34-475F-BC32-E3B4D1936BEA}" srcId="{D8069889-D66F-401C-AA7F-0512A99BED11}" destId="{D49126F0-F340-4CAF-9780-3D936BE22525}" srcOrd="5" destOrd="0" parTransId="{252E27C2-9561-454E-A313-B714838A78D5}" sibTransId="{244CD823-B5F6-498B-830D-7E3D51AF0839}"/>
    <dgm:cxn modelId="{CBD19C38-0CA2-4F12-81EE-0F36D8BDC733}" srcId="{D8069889-D66F-401C-AA7F-0512A99BED11}" destId="{89937634-D1A6-4095-8984-5E08F8D272A6}" srcOrd="4" destOrd="0" parTransId="{A2ED96FE-E34B-4CAC-80C7-E5B3C6070DDB}" sibTransId="{2303B1AD-4A62-4D0D-8E6B-3BB5549D9913}"/>
    <dgm:cxn modelId="{C678F842-8084-244F-B86A-D05D2B5B605C}" type="presOf" srcId="{D8069889-D66F-401C-AA7F-0512A99BED11}" destId="{DDE7DAAA-CB4E-D848-AE5E-AC0B3F82B8EA}" srcOrd="0" destOrd="0" presId="urn:microsoft.com/office/officeart/2005/8/layout/vList2"/>
    <dgm:cxn modelId="{8DE7E364-12FF-6342-962B-559C8EBA3457}" type="presOf" srcId="{27C70625-227B-443D-BAF6-9F46D37246A6}" destId="{8B52499B-D496-E345-A676-AE33493E4278}" srcOrd="0" destOrd="0" presId="urn:microsoft.com/office/officeart/2005/8/layout/vList2"/>
    <dgm:cxn modelId="{8BD86865-BECB-594C-9446-DEE7EE3D1F2C}" type="presOf" srcId="{C6517720-528E-47FA-913C-1773E1EB86CB}" destId="{372969E7-91D7-4144-9396-39FAB4852D14}" srcOrd="0" destOrd="0" presId="urn:microsoft.com/office/officeart/2005/8/layout/vList2"/>
    <dgm:cxn modelId="{5B967973-FC12-4AD6-8B1F-B18D6DA4F242}" srcId="{D8069889-D66F-401C-AA7F-0512A99BED11}" destId="{E56423D3-E755-4642-AFC4-7D7C282D5ACF}" srcOrd="0" destOrd="0" parTransId="{167B9EFD-9A22-4ED4-9BAA-D299B147EF25}" sibTransId="{C0039797-5B4D-4357-8D01-DB269D2224BB}"/>
    <dgm:cxn modelId="{6A50FC9D-5FF2-9542-93D9-3056876BF1EA}" type="presOf" srcId="{D49126F0-F340-4CAF-9780-3D936BE22525}" destId="{C6EFD9D9-D2F7-E748-8F65-BDDCC20F9598}" srcOrd="0" destOrd="0" presId="urn:microsoft.com/office/officeart/2005/8/layout/vList2"/>
    <dgm:cxn modelId="{2353C0A7-3B84-A547-998E-472D0C899B15}" type="presOf" srcId="{89937634-D1A6-4095-8984-5E08F8D272A6}" destId="{91A928BC-7CF4-4445-9A4C-994FB63D109F}" srcOrd="0" destOrd="0" presId="urn:microsoft.com/office/officeart/2005/8/layout/vList2"/>
    <dgm:cxn modelId="{08BE2FAF-E12D-4EAF-A1BA-9A4D973B1AC7}" srcId="{D8069889-D66F-401C-AA7F-0512A99BED11}" destId="{27C70625-227B-443D-BAF6-9F46D37246A6}" srcOrd="1" destOrd="0" parTransId="{1CE3F764-9DDB-47AC-AD8C-3FA72A95809C}" sibTransId="{74CB0739-E996-45C0-988B-0568FD01A1C7}"/>
    <dgm:cxn modelId="{C55967D5-5D7C-4F97-AE2F-EB87E2703B1C}" srcId="{D8069889-D66F-401C-AA7F-0512A99BED11}" destId="{C6517720-528E-47FA-913C-1773E1EB86CB}" srcOrd="3" destOrd="0" parTransId="{A4EC68DE-CE42-4501-B186-4E18C03285AB}" sibTransId="{70555CB7-07C8-4CE5-A841-610A4178DFFB}"/>
    <dgm:cxn modelId="{EB3B11F5-6105-F343-85E2-D8FE40410F12}" type="presOf" srcId="{B3C9D5F3-0EE6-4DF3-91DC-3EC78D9ACB32}" destId="{446369E9-82AE-F34C-9E37-49565FC5D5DE}" srcOrd="0" destOrd="0" presId="urn:microsoft.com/office/officeart/2005/8/layout/vList2"/>
    <dgm:cxn modelId="{658A419D-4EE1-F640-B144-968238B84BB9}" type="presParOf" srcId="{DDE7DAAA-CB4E-D848-AE5E-AC0B3F82B8EA}" destId="{CD23EEAC-C0D6-2A4D-843C-9E474786556C}" srcOrd="0" destOrd="0" presId="urn:microsoft.com/office/officeart/2005/8/layout/vList2"/>
    <dgm:cxn modelId="{F728C507-CDB4-DA4D-A38E-E08375BA194E}" type="presParOf" srcId="{DDE7DAAA-CB4E-D848-AE5E-AC0B3F82B8EA}" destId="{F2B2A5E4-5EDE-B84C-8243-7257674FF49F}" srcOrd="1" destOrd="0" presId="urn:microsoft.com/office/officeart/2005/8/layout/vList2"/>
    <dgm:cxn modelId="{A3609384-0C1B-D349-AA99-DBA2565D247D}" type="presParOf" srcId="{DDE7DAAA-CB4E-D848-AE5E-AC0B3F82B8EA}" destId="{8B52499B-D496-E345-A676-AE33493E4278}" srcOrd="2" destOrd="0" presId="urn:microsoft.com/office/officeart/2005/8/layout/vList2"/>
    <dgm:cxn modelId="{392DC2CC-E559-0249-A6E7-BB36C60F9456}" type="presParOf" srcId="{DDE7DAAA-CB4E-D848-AE5E-AC0B3F82B8EA}" destId="{139EDE80-0AF3-E849-BF99-C8679AD9C3E5}" srcOrd="3" destOrd="0" presId="urn:microsoft.com/office/officeart/2005/8/layout/vList2"/>
    <dgm:cxn modelId="{C3599B5F-4D55-5341-B67A-46B2C8B30D0C}" type="presParOf" srcId="{DDE7DAAA-CB4E-D848-AE5E-AC0B3F82B8EA}" destId="{446369E9-82AE-F34C-9E37-49565FC5D5DE}" srcOrd="4" destOrd="0" presId="urn:microsoft.com/office/officeart/2005/8/layout/vList2"/>
    <dgm:cxn modelId="{07F6B851-324D-024C-A12E-F6D99B048D99}" type="presParOf" srcId="{DDE7DAAA-CB4E-D848-AE5E-AC0B3F82B8EA}" destId="{D4A018DD-FF93-1A44-9136-ED47D1CAA8AA}" srcOrd="5" destOrd="0" presId="urn:microsoft.com/office/officeart/2005/8/layout/vList2"/>
    <dgm:cxn modelId="{91887B5A-8C2B-0F46-A3A8-2580DEB07EFA}" type="presParOf" srcId="{DDE7DAAA-CB4E-D848-AE5E-AC0B3F82B8EA}" destId="{372969E7-91D7-4144-9396-39FAB4852D14}" srcOrd="6" destOrd="0" presId="urn:microsoft.com/office/officeart/2005/8/layout/vList2"/>
    <dgm:cxn modelId="{5C979705-C8FE-C146-9E6F-A20E6CF0121B}" type="presParOf" srcId="{DDE7DAAA-CB4E-D848-AE5E-AC0B3F82B8EA}" destId="{CBE97258-A27B-6A41-AE90-BD2E46857650}" srcOrd="7" destOrd="0" presId="urn:microsoft.com/office/officeart/2005/8/layout/vList2"/>
    <dgm:cxn modelId="{86552EE0-BD3B-5048-B9E9-FEB4DDAFD469}" type="presParOf" srcId="{DDE7DAAA-CB4E-D848-AE5E-AC0B3F82B8EA}" destId="{91A928BC-7CF4-4445-9A4C-994FB63D109F}" srcOrd="8" destOrd="0" presId="urn:microsoft.com/office/officeart/2005/8/layout/vList2"/>
    <dgm:cxn modelId="{B9F83CC5-F0F1-694E-A656-3BEDD649F8A6}" type="presParOf" srcId="{DDE7DAAA-CB4E-D848-AE5E-AC0B3F82B8EA}" destId="{66F8BE81-A3CC-2D47-B948-5BB5D5142732}" srcOrd="9" destOrd="0" presId="urn:microsoft.com/office/officeart/2005/8/layout/vList2"/>
    <dgm:cxn modelId="{50C36AF6-60FF-FD4D-B1D4-94355349E0E0}" type="presParOf" srcId="{DDE7DAAA-CB4E-D848-AE5E-AC0B3F82B8EA}" destId="{C6EFD9D9-D2F7-E748-8F65-BDDCC20F9598}"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29E55FE-C4CD-4CE0-9E4F-02785BAE87B8}"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254EC175-142A-4D01-80AF-0E313DFF07A7}">
      <dgm:prSet/>
      <dgm:spPr/>
      <dgm:t>
        <a:bodyPr/>
        <a:lstStyle/>
        <a:p>
          <a:r>
            <a:rPr lang="en-CA" dirty="0"/>
            <a:t>Post-op IVLI used in Canada since early 2010s (VCH since 2016)</a:t>
          </a:r>
          <a:endParaRPr lang="en-US" dirty="0"/>
        </a:p>
      </dgm:t>
    </dgm:pt>
    <dgm:pt modelId="{3F8A5658-64E1-41DD-AB1C-89612D502E70}" type="parTrans" cxnId="{78EF7C0A-2157-47F0-B14A-2983D5FB4F99}">
      <dgm:prSet/>
      <dgm:spPr/>
      <dgm:t>
        <a:bodyPr/>
        <a:lstStyle/>
        <a:p>
          <a:endParaRPr lang="en-US"/>
        </a:p>
      </dgm:t>
    </dgm:pt>
    <dgm:pt modelId="{09AF056F-C2CC-4E43-991D-710DDF490A6D}" type="sibTrans" cxnId="{78EF7C0A-2157-47F0-B14A-2983D5FB4F99}">
      <dgm:prSet/>
      <dgm:spPr/>
      <dgm:t>
        <a:bodyPr/>
        <a:lstStyle/>
        <a:p>
          <a:endParaRPr lang="en-US"/>
        </a:p>
      </dgm:t>
    </dgm:pt>
    <dgm:pt modelId="{918DCAC6-362E-4B06-8E88-4CD79EE9C170}">
      <dgm:prSet/>
      <dgm:spPr/>
      <dgm:t>
        <a:bodyPr/>
        <a:lstStyle/>
        <a:p>
          <a:r>
            <a:rPr lang="en-CA" dirty="0"/>
            <a:t>Need for alternative post-op analgesia options</a:t>
          </a:r>
          <a:endParaRPr lang="en-US" dirty="0"/>
        </a:p>
      </dgm:t>
    </dgm:pt>
    <dgm:pt modelId="{F9795BB5-147E-41B6-AD11-BA2E68210AFA}" type="parTrans" cxnId="{A25DCF33-0365-4FFA-8B0B-1546D2887ED5}">
      <dgm:prSet/>
      <dgm:spPr/>
      <dgm:t>
        <a:bodyPr/>
        <a:lstStyle/>
        <a:p>
          <a:endParaRPr lang="en-US"/>
        </a:p>
      </dgm:t>
    </dgm:pt>
    <dgm:pt modelId="{43ED197C-7228-4DC4-8162-7DD50AE034C1}" type="sibTrans" cxnId="{A25DCF33-0365-4FFA-8B0B-1546D2887ED5}">
      <dgm:prSet/>
      <dgm:spPr/>
      <dgm:t>
        <a:bodyPr/>
        <a:lstStyle/>
        <a:p>
          <a:endParaRPr lang="en-US"/>
        </a:p>
      </dgm:t>
    </dgm:pt>
    <dgm:pt modelId="{E0D8E879-2E65-4762-A338-77E378EB8051}">
      <dgm:prSet/>
      <dgm:spPr/>
      <dgm:t>
        <a:bodyPr/>
        <a:lstStyle/>
        <a:p>
          <a:r>
            <a:rPr lang="en-CA" dirty="0"/>
            <a:t>Evidence for:</a:t>
          </a:r>
          <a:endParaRPr lang="en-US" dirty="0"/>
        </a:p>
      </dgm:t>
    </dgm:pt>
    <dgm:pt modelId="{48A76FB6-FF17-462F-AE17-F8E3903F044A}" type="parTrans" cxnId="{2CED1416-B9F0-487F-9C0C-428A1EDC65A8}">
      <dgm:prSet/>
      <dgm:spPr/>
      <dgm:t>
        <a:bodyPr/>
        <a:lstStyle/>
        <a:p>
          <a:endParaRPr lang="en-US"/>
        </a:p>
      </dgm:t>
    </dgm:pt>
    <dgm:pt modelId="{C6D2CD6D-5E33-47CA-9AFF-7BDB20B7D7CD}" type="sibTrans" cxnId="{2CED1416-B9F0-487F-9C0C-428A1EDC65A8}">
      <dgm:prSet/>
      <dgm:spPr/>
      <dgm:t>
        <a:bodyPr/>
        <a:lstStyle/>
        <a:p>
          <a:endParaRPr lang="en-US"/>
        </a:p>
      </dgm:t>
    </dgm:pt>
    <dgm:pt modelId="{7582D66D-9257-4F93-B807-5853A798A41E}">
      <dgm:prSet/>
      <dgm:spPr/>
      <dgm:t>
        <a:bodyPr/>
        <a:lstStyle/>
        <a:p>
          <a:r>
            <a:rPr lang="en-CA" dirty="0"/>
            <a:t>Analgesic and anti-</a:t>
          </a:r>
          <a:r>
            <a:rPr lang="en-CA" dirty="0" err="1"/>
            <a:t>hyperalgesic</a:t>
          </a:r>
          <a:r>
            <a:rPr lang="en-CA" dirty="0"/>
            <a:t> effect</a:t>
          </a:r>
          <a:endParaRPr lang="en-US" dirty="0"/>
        </a:p>
      </dgm:t>
    </dgm:pt>
    <dgm:pt modelId="{97250B81-BE8A-4F35-98A2-F0E4B7950AFB}" type="parTrans" cxnId="{371EC1D0-D0B2-46C6-928F-F9C8908EB56D}">
      <dgm:prSet/>
      <dgm:spPr/>
      <dgm:t>
        <a:bodyPr/>
        <a:lstStyle/>
        <a:p>
          <a:endParaRPr lang="en-US"/>
        </a:p>
      </dgm:t>
    </dgm:pt>
    <dgm:pt modelId="{BD1E4981-3DF3-426A-9D7B-6ED4A19553D3}" type="sibTrans" cxnId="{371EC1D0-D0B2-46C6-928F-F9C8908EB56D}">
      <dgm:prSet/>
      <dgm:spPr/>
      <dgm:t>
        <a:bodyPr/>
        <a:lstStyle/>
        <a:p>
          <a:endParaRPr lang="en-US"/>
        </a:p>
      </dgm:t>
    </dgm:pt>
    <dgm:pt modelId="{CD46F458-8D78-4C2C-BA0D-47B9175D2315}">
      <dgm:prSet/>
      <dgm:spPr/>
      <dgm:t>
        <a:bodyPr/>
        <a:lstStyle/>
        <a:p>
          <a:r>
            <a:rPr lang="en-CA" dirty="0"/>
            <a:t>Reduced postop nausea </a:t>
          </a:r>
          <a:endParaRPr lang="en-US" dirty="0"/>
        </a:p>
      </dgm:t>
    </dgm:pt>
    <dgm:pt modelId="{DC565681-12C1-4D95-8FA8-2A9B480C9093}" type="parTrans" cxnId="{63BAC2ED-5041-405A-9C54-E1050EC1E6DA}">
      <dgm:prSet/>
      <dgm:spPr/>
      <dgm:t>
        <a:bodyPr/>
        <a:lstStyle/>
        <a:p>
          <a:endParaRPr lang="en-US"/>
        </a:p>
      </dgm:t>
    </dgm:pt>
    <dgm:pt modelId="{9AAA0061-B412-4E96-A9AD-2CEB0B9D06F0}" type="sibTrans" cxnId="{63BAC2ED-5041-405A-9C54-E1050EC1E6DA}">
      <dgm:prSet/>
      <dgm:spPr/>
      <dgm:t>
        <a:bodyPr/>
        <a:lstStyle/>
        <a:p>
          <a:endParaRPr lang="en-US"/>
        </a:p>
      </dgm:t>
    </dgm:pt>
    <dgm:pt modelId="{F61DDD9A-3D0E-4264-A49D-AAF7738D1E12}">
      <dgm:prSet/>
      <dgm:spPr/>
      <dgm:t>
        <a:bodyPr/>
        <a:lstStyle/>
        <a:p>
          <a:r>
            <a:rPr lang="en-CA" dirty="0"/>
            <a:t>Earlier return of bowel function and mobilization</a:t>
          </a:r>
          <a:endParaRPr lang="en-US" dirty="0"/>
        </a:p>
      </dgm:t>
    </dgm:pt>
    <dgm:pt modelId="{479F3643-0111-463C-A361-E5FF5A763FB1}" type="parTrans" cxnId="{8D058B24-5A9E-4C75-BA51-0473AFCF9065}">
      <dgm:prSet/>
      <dgm:spPr/>
      <dgm:t>
        <a:bodyPr/>
        <a:lstStyle/>
        <a:p>
          <a:endParaRPr lang="en-US"/>
        </a:p>
      </dgm:t>
    </dgm:pt>
    <dgm:pt modelId="{AED39CA1-85AC-4D49-84B2-6AC5DD3E6250}" type="sibTrans" cxnId="{8D058B24-5A9E-4C75-BA51-0473AFCF9065}">
      <dgm:prSet/>
      <dgm:spPr/>
      <dgm:t>
        <a:bodyPr/>
        <a:lstStyle/>
        <a:p>
          <a:endParaRPr lang="en-US"/>
        </a:p>
      </dgm:t>
    </dgm:pt>
    <dgm:pt modelId="{49BDDDEC-FB08-9B42-80FA-AC81AFCF1DD7}">
      <dgm:prSet/>
      <dgm:spPr/>
      <dgm:t>
        <a:bodyPr/>
        <a:lstStyle/>
        <a:p>
          <a:r>
            <a:rPr lang="en-US" dirty="0"/>
            <a:t>Increasing MIS surgery (bowel resections, nephrectomies </a:t>
          </a:r>
          <a:r>
            <a:rPr lang="en-US" dirty="0" err="1"/>
            <a:t>etc</a:t>
          </a:r>
          <a:r>
            <a:rPr lang="en-US" dirty="0"/>
            <a:t>).</a:t>
          </a:r>
        </a:p>
      </dgm:t>
    </dgm:pt>
    <dgm:pt modelId="{0ACC04C3-08FE-F348-9387-D358FB143430}" type="parTrans" cxnId="{968A635F-0225-1A49-BDA1-1B0991605267}">
      <dgm:prSet/>
      <dgm:spPr/>
      <dgm:t>
        <a:bodyPr/>
        <a:lstStyle/>
        <a:p>
          <a:endParaRPr lang="en-US"/>
        </a:p>
      </dgm:t>
    </dgm:pt>
    <dgm:pt modelId="{DA47CA20-03DB-484F-A98C-9254C95A3399}" type="sibTrans" cxnId="{968A635F-0225-1A49-BDA1-1B0991605267}">
      <dgm:prSet/>
      <dgm:spPr/>
      <dgm:t>
        <a:bodyPr/>
        <a:lstStyle/>
        <a:p>
          <a:endParaRPr lang="en-US"/>
        </a:p>
      </dgm:t>
    </dgm:pt>
    <dgm:pt modelId="{A2C55939-016F-A245-89B3-4BDD0B4FB4B1}">
      <dgm:prSet/>
      <dgm:spPr/>
      <dgm:t>
        <a:bodyPr/>
        <a:lstStyle/>
        <a:p>
          <a:r>
            <a:rPr lang="en-CA" dirty="0"/>
            <a:t>Decreasing use of thoracic epidural analgesia</a:t>
          </a:r>
          <a:endParaRPr lang="en-US" dirty="0"/>
        </a:p>
      </dgm:t>
    </dgm:pt>
    <dgm:pt modelId="{E29DC8A8-1C92-5A4D-83DD-17BDDC45C483}" type="parTrans" cxnId="{22735D4B-8A3E-2847-92D9-0B0EA720760D}">
      <dgm:prSet/>
      <dgm:spPr/>
      <dgm:t>
        <a:bodyPr/>
        <a:lstStyle/>
        <a:p>
          <a:endParaRPr lang="en-US"/>
        </a:p>
      </dgm:t>
    </dgm:pt>
    <dgm:pt modelId="{ABB922A6-5B0B-8448-8E79-153F073221FB}" type="sibTrans" cxnId="{22735D4B-8A3E-2847-92D9-0B0EA720760D}">
      <dgm:prSet/>
      <dgm:spPr/>
      <dgm:t>
        <a:bodyPr/>
        <a:lstStyle/>
        <a:p>
          <a:endParaRPr lang="en-US"/>
        </a:p>
      </dgm:t>
    </dgm:pt>
    <dgm:pt modelId="{5E7A454C-FC2B-514D-A859-58C24DF08C0B}">
      <dgm:prSet/>
      <dgm:spPr/>
      <dgm:t>
        <a:bodyPr/>
        <a:lstStyle/>
        <a:p>
          <a:r>
            <a:rPr lang="en-CA"/>
            <a:t>Anti-inflammatory effect</a:t>
          </a:r>
          <a:endParaRPr lang="en-US" dirty="0"/>
        </a:p>
      </dgm:t>
    </dgm:pt>
    <dgm:pt modelId="{C5F6350D-F022-034A-9A7F-8FB0E2CDA34B}" type="parTrans" cxnId="{37879B47-D405-414F-859F-D8868824D6D8}">
      <dgm:prSet/>
      <dgm:spPr/>
      <dgm:t>
        <a:bodyPr/>
        <a:lstStyle/>
        <a:p>
          <a:endParaRPr lang="en-US"/>
        </a:p>
      </dgm:t>
    </dgm:pt>
    <dgm:pt modelId="{C711EBD8-DDE9-9F46-84E8-BB3D6CA42DA5}" type="sibTrans" cxnId="{37879B47-D405-414F-859F-D8868824D6D8}">
      <dgm:prSet/>
      <dgm:spPr/>
      <dgm:t>
        <a:bodyPr/>
        <a:lstStyle/>
        <a:p>
          <a:endParaRPr lang="en-US"/>
        </a:p>
      </dgm:t>
    </dgm:pt>
    <dgm:pt modelId="{0AB79B06-FF52-5745-B690-581E9BD84870}" type="pres">
      <dgm:prSet presAssocID="{029E55FE-C4CD-4CE0-9E4F-02785BAE87B8}" presName="linear" presStyleCnt="0">
        <dgm:presLayoutVars>
          <dgm:dir/>
          <dgm:animLvl val="lvl"/>
          <dgm:resizeHandles val="exact"/>
        </dgm:presLayoutVars>
      </dgm:prSet>
      <dgm:spPr/>
    </dgm:pt>
    <dgm:pt modelId="{F66E1F9E-DD73-9A43-A636-5B1D113A22E3}" type="pres">
      <dgm:prSet presAssocID="{254EC175-142A-4D01-80AF-0E313DFF07A7}" presName="parentLin" presStyleCnt="0"/>
      <dgm:spPr/>
    </dgm:pt>
    <dgm:pt modelId="{E3CC00E0-1889-3641-9081-BE61EC290C3E}" type="pres">
      <dgm:prSet presAssocID="{254EC175-142A-4D01-80AF-0E313DFF07A7}" presName="parentLeftMargin" presStyleLbl="node1" presStyleIdx="0" presStyleCnt="2"/>
      <dgm:spPr/>
    </dgm:pt>
    <dgm:pt modelId="{7EFF8F07-27B7-004F-96FD-114D93827504}" type="pres">
      <dgm:prSet presAssocID="{254EC175-142A-4D01-80AF-0E313DFF07A7}" presName="parentText" presStyleLbl="node1" presStyleIdx="0" presStyleCnt="2">
        <dgm:presLayoutVars>
          <dgm:chMax val="0"/>
          <dgm:bulletEnabled val="1"/>
        </dgm:presLayoutVars>
      </dgm:prSet>
      <dgm:spPr/>
    </dgm:pt>
    <dgm:pt modelId="{7A7930DE-DD35-DD48-85E0-85C1AC95CB67}" type="pres">
      <dgm:prSet presAssocID="{254EC175-142A-4D01-80AF-0E313DFF07A7}" presName="negativeSpace" presStyleCnt="0"/>
      <dgm:spPr/>
    </dgm:pt>
    <dgm:pt modelId="{CAC6E66D-B524-F845-81B1-F61536E41C9D}" type="pres">
      <dgm:prSet presAssocID="{254EC175-142A-4D01-80AF-0E313DFF07A7}" presName="childText" presStyleLbl="conFgAcc1" presStyleIdx="0" presStyleCnt="2">
        <dgm:presLayoutVars>
          <dgm:bulletEnabled val="1"/>
        </dgm:presLayoutVars>
      </dgm:prSet>
      <dgm:spPr/>
    </dgm:pt>
    <dgm:pt modelId="{2EC765B0-7B67-A541-8CD9-C368E6267F29}" type="pres">
      <dgm:prSet presAssocID="{09AF056F-C2CC-4E43-991D-710DDF490A6D}" presName="spaceBetweenRectangles" presStyleCnt="0"/>
      <dgm:spPr/>
    </dgm:pt>
    <dgm:pt modelId="{0BBEFAA3-0356-7C45-B95F-31BC442C3B2D}" type="pres">
      <dgm:prSet presAssocID="{E0D8E879-2E65-4762-A338-77E378EB8051}" presName="parentLin" presStyleCnt="0"/>
      <dgm:spPr/>
    </dgm:pt>
    <dgm:pt modelId="{754846EC-F6F5-2841-887E-447A7C5C14F7}" type="pres">
      <dgm:prSet presAssocID="{E0D8E879-2E65-4762-A338-77E378EB8051}" presName="parentLeftMargin" presStyleLbl="node1" presStyleIdx="0" presStyleCnt="2"/>
      <dgm:spPr/>
    </dgm:pt>
    <dgm:pt modelId="{C58A64F9-70F7-BC4E-A1C9-9F2F5DECB312}" type="pres">
      <dgm:prSet presAssocID="{E0D8E879-2E65-4762-A338-77E378EB8051}" presName="parentText" presStyleLbl="node1" presStyleIdx="1" presStyleCnt="2">
        <dgm:presLayoutVars>
          <dgm:chMax val="0"/>
          <dgm:bulletEnabled val="1"/>
        </dgm:presLayoutVars>
      </dgm:prSet>
      <dgm:spPr/>
    </dgm:pt>
    <dgm:pt modelId="{EBD2F1C0-10AB-BF4A-9E4B-B1020F6B775B}" type="pres">
      <dgm:prSet presAssocID="{E0D8E879-2E65-4762-A338-77E378EB8051}" presName="negativeSpace" presStyleCnt="0"/>
      <dgm:spPr/>
    </dgm:pt>
    <dgm:pt modelId="{1C303C17-4A91-C343-878D-CCA3B3D1B73F}" type="pres">
      <dgm:prSet presAssocID="{E0D8E879-2E65-4762-A338-77E378EB8051}" presName="childText" presStyleLbl="conFgAcc1" presStyleIdx="1" presStyleCnt="2">
        <dgm:presLayoutVars>
          <dgm:bulletEnabled val="1"/>
        </dgm:presLayoutVars>
      </dgm:prSet>
      <dgm:spPr/>
    </dgm:pt>
  </dgm:ptLst>
  <dgm:cxnLst>
    <dgm:cxn modelId="{78EF7C0A-2157-47F0-B14A-2983D5FB4F99}" srcId="{029E55FE-C4CD-4CE0-9E4F-02785BAE87B8}" destId="{254EC175-142A-4D01-80AF-0E313DFF07A7}" srcOrd="0" destOrd="0" parTransId="{3F8A5658-64E1-41DD-AB1C-89612D502E70}" sibTransId="{09AF056F-C2CC-4E43-991D-710DDF490A6D}"/>
    <dgm:cxn modelId="{C13A1510-19A7-8247-B3A9-B2C4C1170ED7}" type="presOf" srcId="{029E55FE-C4CD-4CE0-9E4F-02785BAE87B8}" destId="{0AB79B06-FF52-5745-B690-581E9BD84870}" srcOrd="0" destOrd="0" presId="urn:microsoft.com/office/officeart/2005/8/layout/list1"/>
    <dgm:cxn modelId="{2CED1416-B9F0-487F-9C0C-428A1EDC65A8}" srcId="{029E55FE-C4CD-4CE0-9E4F-02785BAE87B8}" destId="{E0D8E879-2E65-4762-A338-77E378EB8051}" srcOrd="1" destOrd="0" parTransId="{48A76FB6-FF17-462F-AE17-F8E3903F044A}" sibTransId="{C6D2CD6D-5E33-47CA-9AFF-7BDB20B7D7CD}"/>
    <dgm:cxn modelId="{8D058B24-5A9E-4C75-BA51-0473AFCF9065}" srcId="{E0D8E879-2E65-4762-A338-77E378EB8051}" destId="{F61DDD9A-3D0E-4264-A49D-AAF7738D1E12}" srcOrd="2" destOrd="0" parTransId="{479F3643-0111-463C-A361-E5FF5A763FB1}" sibTransId="{AED39CA1-85AC-4D49-84B2-6AC5DD3E6250}"/>
    <dgm:cxn modelId="{394B062A-AB2D-154E-871E-71D44531D770}" type="presOf" srcId="{A2C55939-016F-A245-89B3-4BDD0B4FB4B1}" destId="{CAC6E66D-B524-F845-81B1-F61536E41C9D}" srcOrd="0" destOrd="0" presId="urn:microsoft.com/office/officeart/2005/8/layout/list1"/>
    <dgm:cxn modelId="{A25DCF33-0365-4FFA-8B0B-1546D2887ED5}" srcId="{254EC175-142A-4D01-80AF-0E313DFF07A7}" destId="{918DCAC6-362E-4B06-8E88-4CD79EE9C170}" srcOrd="2" destOrd="0" parTransId="{F9795BB5-147E-41B6-AD11-BA2E68210AFA}" sibTransId="{43ED197C-7228-4DC4-8162-7DD50AE034C1}"/>
    <dgm:cxn modelId="{37879B47-D405-414F-859F-D8868824D6D8}" srcId="{E0D8E879-2E65-4762-A338-77E378EB8051}" destId="{5E7A454C-FC2B-514D-A859-58C24DF08C0B}" srcOrd="3" destOrd="0" parTransId="{C5F6350D-F022-034A-9A7F-8FB0E2CDA34B}" sibTransId="{C711EBD8-DDE9-9F46-84E8-BB3D6CA42DA5}"/>
    <dgm:cxn modelId="{22735D4B-8A3E-2847-92D9-0B0EA720760D}" srcId="{254EC175-142A-4D01-80AF-0E313DFF07A7}" destId="{A2C55939-016F-A245-89B3-4BDD0B4FB4B1}" srcOrd="0" destOrd="0" parTransId="{E29DC8A8-1C92-5A4D-83DD-17BDDC45C483}" sibTransId="{ABB922A6-5B0B-8448-8E79-153F073221FB}"/>
    <dgm:cxn modelId="{6E6B8453-7B7A-D646-8D60-93E7B7DE3DF1}" type="presOf" srcId="{E0D8E879-2E65-4762-A338-77E378EB8051}" destId="{754846EC-F6F5-2841-887E-447A7C5C14F7}" srcOrd="0" destOrd="0" presId="urn:microsoft.com/office/officeart/2005/8/layout/list1"/>
    <dgm:cxn modelId="{3C563D55-C58D-6349-82E7-366ECB9A1654}" type="presOf" srcId="{254EC175-142A-4D01-80AF-0E313DFF07A7}" destId="{E3CC00E0-1889-3641-9081-BE61EC290C3E}" srcOrd="0" destOrd="0" presId="urn:microsoft.com/office/officeart/2005/8/layout/list1"/>
    <dgm:cxn modelId="{968A635F-0225-1A49-BDA1-1B0991605267}" srcId="{254EC175-142A-4D01-80AF-0E313DFF07A7}" destId="{49BDDDEC-FB08-9B42-80FA-AC81AFCF1DD7}" srcOrd="1" destOrd="0" parTransId="{0ACC04C3-08FE-F348-9387-D358FB143430}" sibTransId="{DA47CA20-03DB-484F-A98C-9254C95A3399}"/>
    <dgm:cxn modelId="{84907A6B-61A6-5049-A634-DC66E782B3C6}" type="presOf" srcId="{254EC175-142A-4D01-80AF-0E313DFF07A7}" destId="{7EFF8F07-27B7-004F-96FD-114D93827504}" srcOrd="1" destOrd="0" presId="urn:microsoft.com/office/officeart/2005/8/layout/list1"/>
    <dgm:cxn modelId="{6D0BBC7F-0C4A-A24F-A4B2-5CA54EBF09C6}" type="presOf" srcId="{5E7A454C-FC2B-514D-A859-58C24DF08C0B}" destId="{1C303C17-4A91-C343-878D-CCA3B3D1B73F}" srcOrd="0" destOrd="3" presId="urn:microsoft.com/office/officeart/2005/8/layout/list1"/>
    <dgm:cxn modelId="{A8D2CCA7-0A23-D74A-BCC7-E2CEB076A60E}" type="presOf" srcId="{49BDDDEC-FB08-9B42-80FA-AC81AFCF1DD7}" destId="{CAC6E66D-B524-F845-81B1-F61536E41C9D}" srcOrd="0" destOrd="1" presId="urn:microsoft.com/office/officeart/2005/8/layout/list1"/>
    <dgm:cxn modelId="{4320AFB6-D8EB-5B4E-8205-46BDAA3B0E8D}" type="presOf" srcId="{CD46F458-8D78-4C2C-BA0D-47B9175D2315}" destId="{1C303C17-4A91-C343-878D-CCA3B3D1B73F}" srcOrd="0" destOrd="1" presId="urn:microsoft.com/office/officeart/2005/8/layout/list1"/>
    <dgm:cxn modelId="{BEC40ABD-E5E3-4346-8EB8-BCAD170CB9EA}" type="presOf" srcId="{F61DDD9A-3D0E-4264-A49D-AAF7738D1E12}" destId="{1C303C17-4A91-C343-878D-CCA3B3D1B73F}" srcOrd="0" destOrd="2" presId="urn:microsoft.com/office/officeart/2005/8/layout/list1"/>
    <dgm:cxn modelId="{371EC1D0-D0B2-46C6-928F-F9C8908EB56D}" srcId="{E0D8E879-2E65-4762-A338-77E378EB8051}" destId="{7582D66D-9257-4F93-B807-5853A798A41E}" srcOrd="0" destOrd="0" parTransId="{97250B81-BE8A-4F35-98A2-F0E4B7950AFB}" sibTransId="{BD1E4981-3DF3-426A-9D7B-6ED4A19553D3}"/>
    <dgm:cxn modelId="{FBB8F6D9-5C38-B541-AB8A-0B4A56546E81}" type="presOf" srcId="{7582D66D-9257-4F93-B807-5853A798A41E}" destId="{1C303C17-4A91-C343-878D-CCA3B3D1B73F}" srcOrd="0" destOrd="0" presId="urn:microsoft.com/office/officeart/2005/8/layout/list1"/>
    <dgm:cxn modelId="{1D60AEE8-AC63-AB49-AB07-78D7DE67449B}" type="presOf" srcId="{918DCAC6-362E-4B06-8E88-4CD79EE9C170}" destId="{CAC6E66D-B524-F845-81B1-F61536E41C9D}" srcOrd="0" destOrd="2" presId="urn:microsoft.com/office/officeart/2005/8/layout/list1"/>
    <dgm:cxn modelId="{63BAC2ED-5041-405A-9C54-E1050EC1E6DA}" srcId="{E0D8E879-2E65-4762-A338-77E378EB8051}" destId="{CD46F458-8D78-4C2C-BA0D-47B9175D2315}" srcOrd="1" destOrd="0" parTransId="{DC565681-12C1-4D95-8FA8-2A9B480C9093}" sibTransId="{9AAA0061-B412-4E96-A9AD-2CEB0B9D06F0}"/>
    <dgm:cxn modelId="{CB8548EF-BF66-7346-B37A-C00FE2CE36E0}" type="presOf" srcId="{E0D8E879-2E65-4762-A338-77E378EB8051}" destId="{C58A64F9-70F7-BC4E-A1C9-9F2F5DECB312}" srcOrd="1" destOrd="0" presId="urn:microsoft.com/office/officeart/2005/8/layout/list1"/>
    <dgm:cxn modelId="{22B87FE3-3F3B-2C4C-8F99-2034B6DA355F}" type="presParOf" srcId="{0AB79B06-FF52-5745-B690-581E9BD84870}" destId="{F66E1F9E-DD73-9A43-A636-5B1D113A22E3}" srcOrd="0" destOrd="0" presId="urn:microsoft.com/office/officeart/2005/8/layout/list1"/>
    <dgm:cxn modelId="{943F689D-CDDE-4D41-A56C-DFE5994F1293}" type="presParOf" srcId="{F66E1F9E-DD73-9A43-A636-5B1D113A22E3}" destId="{E3CC00E0-1889-3641-9081-BE61EC290C3E}" srcOrd="0" destOrd="0" presId="urn:microsoft.com/office/officeart/2005/8/layout/list1"/>
    <dgm:cxn modelId="{B547353B-C711-8447-809E-4425352100DD}" type="presParOf" srcId="{F66E1F9E-DD73-9A43-A636-5B1D113A22E3}" destId="{7EFF8F07-27B7-004F-96FD-114D93827504}" srcOrd="1" destOrd="0" presId="urn:microsoft.com/office/officeart/2005/8/layout/list1"/>
    <dgm:cxn modelId="{16620032-8EFB-904C-BA08-836988BBB9E8}" type="presParOf" srcId="{0AB79B06-FF52-5745-B690-581E9BD84870}" destId="{7A7930DE-DD35-DD48-85E0-85C1AC95CB67}" srcOrd="1" destOrd="0" presId="urn:microsoft.com/office/officeart/2005/8/layout/list1"/>
    <dgm:cxn modelId="{F9A96E27-25CB-2F4A-9924-AA66DB891C4A}" type="presParOf" srcId="{0AB79B06-FF52-5745-B690-581E9BD84870}" destId="{CAC6E66D-B524-F845-81B1-F61536E41C9D}" srcOrd="2" destOrd="0" presId="urn:microsoft.com/office/officeart/2005/8/layout/list1"/>
    <dgm:cxn modelId="{9E63C5ED-5E46-A549-A181-67067CFF39DE}" type="presParOf" srcId="{0AB79B06-FF52-5745-B690-581E9BD84870}" destId="{2EC765B0-7B67-A541-8CD9-C368E6267F29}" srcOrd="3" destOrd="0" presId="urn:microsoft.com/office/officeart/2005/8/layout/list1"/>
    <dgm:cxn modelId="{9073847C-B13F-6F4A-8985-0543BB9A67E8}" type="presParOf" srcId="{0AB79B06-FF52-5745-B690-581E9BD84870}" destId="{0BBEFAA3-0356-7C45-B95F-31BC442C3B2D}" srcOrd="4" destOrd="0" presId="urn:microsoft.com/office/officeart/2005/8/layout/list1"/>
    <dgm:cxn modelId="{8DA199C2-32DC-5945-9758-663D9D0E29E0}" type="presParOf" srcId="{0BBEFAA3-0356-7C45-B95F-31BC442C3B2D}" destId="{754846EC-F6F5-2841-887E-447A7C5C14F7}" srcOrd="0" destOrd="0" presId="urn:microsoft.com/office/officeart/2005/8/layout/list1"/>
    <dgm:cxn modelId="{DDE87581-7F61-F54D-AC87-1CECD0D2A3AE}" type="presParOf" srcId="{0BBEFAA3-0356-7C45-B95F-31BC442C3B2D}" destId="{C58A64F9-70F7-BC4E-A1C9-9F2F5DECB312}" srcOrd="1" destOrd="0" presId="urn:microsoft.com/office/officeart/2005/8/layout/list1"/>
    <dgm:cxn modelId="{9FC9358C-ADE0-F74E-9546-808F3F88DE98}" type="presParOf" srcId="{0AB79B06-FF52-5745-B690-581E9BD84870}" destId="{EBD2F1C0-10AB-BF4A-9E4B-B1020F6B775B}" srcOrd="5" destOrd="0" presId="urn:microsoft.com/office/officeart/2005/8/layout/list1"/>
    <dgm:cxn modelId="{5758CAF4-B332-F846-B07F-8B77D665722D}" type="presParOf" srcId="{0AB79B06-FF52-5745-B690-581E9BD84870}" destId="{1C303C17-4A91-C343-878D-CCA3B3D1B73F}"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431E79-A601-415B-982D-50EB3000A981}" type="doc">
      <dgm:prSet loTypeId="urn:microsoft.com/office/officeart/2005/8/layout/list1" loCatId="list" qsTypeId="urn:microsoft.com/office/officeart/2005/8/quickstyle/simple1" qsCatId="simple" csTypeId="urn:microsoft.com/office/officeart/2005/8/colors/accent6_2" csCatId="accent6" phldr="1"/>
      <dgm:spPr/>
      <dgm:t>
        <a:bodyPr/>
        <a:lstStyle/>
        <a:p>
          <a:endParaRPr lang="en-US"/>
        </a:p>
      </dgm:t>
    </dgm:pt>
    <dgm:pt modelId="{1DE2A33A-C733-45E5-987F-D1D449F63DD4}">
      <dgm:prSet/>
      <dgm:spPr/>
      <dgm:t>
        <a:bodyPr/>
        <a:lstStyle/>
        <a:p>
          <a:r>
            <a:rPr lang="en-US"/>
            <a:t>Local Infiltration</a:t>
          </a:r>
        </a:p>
      </dgm:t>
    </dgm:pt>
    <dgm:pt modelId="{B449D087-E70A-4D08-9B96-FF2D1961EC69}" type="parTrans" cxnId="{C65C9ECE-AD6B-4CA0-9984-67CC75612D1F}">
      <dgm:prSet/>
      <dgm:spPr/>
      <dgm:t>
        <a:bodyPr/>
        <a:lstStyle/>
        <a:p>
          <a:endParaRPr lang="en-US"/>
        </a:p>
      </dgm:t>
    </dgm:pt>
    <dgm:pt modelId="{370F48E9-4CAB-47B5-A650-0E07EF0439EB}" type="sibTrans" cxnId="{C65C9ECE-AD6B-4CA0-9984-67CC75612D1F}">
      <dgm:prSet/>
      <dgm:spPr/>
      <dgm:t>
        <a:bodyPr/>
        <a:lstStyle/>
        <a:p>
          <a:endParaRPr lang="en-US"/>
        </a:p>
      </dgm:t>
    </dgm:pt>
    <dgm:pt modelId="{F8088A14-C27D-4576-8714-D993A59D2938}">
      <dgm:prSet/>
      <dgm:spPr/>
      <dgm:t>
        <a:bodyPr/>
        <a:lstStyle/>
        <a:p>
          <a:r>
            <a:rPr lang="en-US"/>
            <a:t>Binds</a:t>
          </a:r>
          <a:r>
            <a:rPr lang="en-CA"/>
            <a:t> to</a:t>
          </a:r>
          <a:r>
            <a:rPr lang="en-US"/>
            <a:t> sodium channels in nerve membrane</a:t>
          </a:r>
          <a:r>
            <a:rPr lang="en-CA"/>
            <a:t>, blocking nerve signal transmission</a:t>
          </a:r>
          <a:endParaRPr lang="en-US"/>
        </a:p>
      </dgm:t>
    </dgm:pt>
    <dgm:pt modelId="{D849A404-AD7D-47CF-B461-FEBBCA366226}" type="parTrans" cxnId="{F3F38A03-3FA4-4CC3-A3FC-CFC5991A078C}">
      <dgm:prSet/>
      <dgm:spPr/>
      <dgm:t>
        <a:bodyPr/>
        <a:lstStyle/>
        <a:p>
          <a:endParaRPr lang="en-US"/>
        </a:p>
      </dgm:t>
    </dgm:pt>
    <dgm:pt modelId="{1618A833-5F65-45F5-93BE-002ED932112D}" type="sibTrans" cxnId="{F3F38A03-3FA4-4CC3-A3FC-CFC5991A078C}">
      <dgm:prSet/>
      <dgm:spPr/>
      <dgm:t>
        <a:bodyPr/>
        <a:lstStyle/>
        <a:p>
          <a:endParaRPr lang="en-US"/>
        </a:p>
      </dgm:t>
    </dgm:pt>
    <dgm:pt modelId="{8062BB3E-3335-4186-BADC-F47C9F0651F3}">
      <dgm:prSet/>
      <dgm:spPr/>
      <dgm:t>
        <a:bodyPr/>
        <a:lstStyle/>
        <a:p>
          <a:r>
            <a:rPr lang="en-US"/>
            <a:t>Low-dose Intravenous infusion:</a:t>
          </a:r>
        </a:p>
      </dgm:t>
    </dgm:pt>
    <dgm:pt modelId="{43EEE094-12EA-4A86-901F-4330C8540FF1}" type="parTrans" cxnId="{2CAB0FBF-86D7-4F52-9375-47094B34127F}">
      <dgm:prSet/>
      <dgm:spPr/>
      <dgm:t>
        <a:bodyPr/>
        <a:lstStyle/>
        <a:p>
          <a:endParaRPr lang="en-US"/>
        </a:p>
      </dgm:t>
    </dgm:pt>
    <dgm:pt modelId="{33298D1B-B3C3-45F4-A134-D362AC024396}" type="sibTrans" cxnId="{2CAB0FBF-86D7-4F52-9375-47094B34127F}">
      <dgm:prSet/>
      <dgm:spPr/>
      <dgm:t>
        <a:bodyPr/>
        <a:lstStyle/>
        <a:p>
          <a:endParaRPr lang="en-US"/>
        </a:p>
      </dgm:t>
    </dgm:pt>
    <dgm:pt modelId="{A16E67BC-66EC-4DC1-B88D-1AF9AD7A104B}">
      <dgm:prSet/>
      <dgm:spPr/>
      <dgm:t>
        <a:bodyPr/>
        <a:lstStyle/>
        <a:p>
          <a:r>
            <a:rPr lang="en-US"/>
            <a:t>Mechanism is multimodal, not well understood</a:t>
          </a:r>
        </a:p>
      </dgm:t>
    </dgm:pt>
    <dgm:pt modelId="{DA3E4B0E-2E6A-4973-A602-CC3474D99C62}" type="parTrans" cxnId="{53983CE1-E8D2-4CDB-9A10-06DA1ACC2833}">
      <dgm:prSet/>
      <dgm:spPr/>
      <dgm:t>
        <a:bodyPr/>
        <a:lstStyle/>
        <a:p>
          <a:endParaRPr lang="en-US"/>
        </a:p>
      </dgm:t>
    </dgm:pt>
    <dgm:pt modelId="{7CEC11E6-8D9E-4516-8BE2-CF40A8A48901}" type="sibTrans" cxnId="{53983CE1-E8D2-4CDB-9A10-06DA1ACC2833}">
      <dgm:prSet/>
      <dgm:spPr/>
      <dgm:t>
        <a:bodyPr/>
        <a:lstStyle/>
        <a:p>
          <a:endParaRPr lang="en-US"/>
        </a:p>
      </dgm:t>
    </dgm:pt>
    <dgm:pt modelId="{C28A3F18-9FB4-4315-A8BF-F10065169B24}">
      <dgm:prSet/>
      <dgm:spPr/>
      <dgm:t>
        <a:bodyPr/>
        <a:lstStyle/>
        <a:p>
          <a:r>
            <a:rPr lang="en-US"/>
            <a:t>Partly due to sodium channel blockade</a:t>
          </a:r>
          <a:r>
            <a:rPr lang="en-CA"/>
            <a:t> </a:t>
          </a:r>
          <a:endParaRPr lang="en-US"/>
        </a:p>
      </dgm:t>
    </dgm:pt>
    <dgm:pt modelId="{648AF3EB-0A94-4750-AF96-97DE9CEFD5E6}" type="parTrans" cxnId="{5C694D80-9AB6-4284-8837-43278A0872C4}">
      <dgm:prSet/>
      <dgm:spPr/>
      <dgm:t>
        <a:bodyPr/>
        <a:lstStyle/>
        <a:p>
          <a:endParaRPr lang="en-US"/>
        </a:p>
      </dgm:t>
    </dgm:pt>
    <dgm:pt modelId="{4B2602F3-CA0A-4A8F-8E28-54585675AE5B}" type="sibTrans" cxnId="{5C694D80-9AB6-4284-8837-43278A0872C4}">
      <dgm:prSet/>
      <dgm:spPr/>
      <dgm:t>
        <a:bodyPr/>
        <a:lstStyle/>
        <a:p>
          <a:endParaRPr lang="en-US"/>
        </a:p>
      </dgm:t>
    </dgm:pt>
    <dgm:pt modelId="{ECD682E4-84D9-48BA-97FD-2F8EB7853885}">
      <dgm:prSet/>
      <dgm:spPr/>
      <dgm:t>
        <a:bodyPr/>
        <a:lstStyle/>
        <a:p>
          <a:r>
            <a:rPr lang="en-CA"/>
            <a:t>Also has effects at multiple other receptors:</a:t>
          </a:r>
          <a:endParaRPr lang="en-US"/>
        </a:p>
      </dgm:t>
    </dgm:pt>
    <dgm:pt modelId="{73793AB6-9B95-4355-BA8C-A87406F7B087}" type="parTrans" cxnId="{5CF7E34C-E5C7-45E0-932E-34D302C63356}">
      <dgm:prSet/>
      <dgm:spPr/>
      <dgm:t>
        <a:bodyPr/>
        <a:lstStyle/>
        <a:p>
          <a:endParaRPr lang="en-US"/>
        </a:p>
      </dgm:t>
    </dgm:pt>
    <dgm:pt modelId="{DB437021-E552-4BAA-863E-32F6D04297BC}" type="sibTrans" cxnId="{5CF7E34C-E5C7-45E0-932E-34D302C63356}">
      <dgm:prSet/>
      <dgm:spPr/>
      <dgm:t>
        <a:bodyPr/>
        <a:lstStyle/>
        <a:p>
          <a:endParaRPr lang="en-US"/>
        </a:p>
      </dgm:t>
    </dgm:pt>
    <dgm:pt modelId="{3ADB60B7-FCDC-4BA0-A6E2-6034F6123AF3}">
      <dgm:prSet/>
      <dgm:spPr/>
      <dgm:t>
        <a:bodyPr/>
        <a:lstStyle/>
        <a:p>
          <a:r>
            <a:rPr lang="en-CA"/>
            <a:t>NMDA </a:t>
          </a:r>
          <a:endParaRPr lang="en-US"/>
        </a:p>
      </dgm:t>
    </dgm:pt>
    <dgm:pt modelId="{66B8A756-CC8A-4833-A2C9-DDB6440251EA}" type="parTrans" cxnId="{4180A791-643B-4FA4-B516-070A41563FED}">
      <dgm:prSet/>
      <dgm:spPr/>
      <dgm:t>
        <a:bodyPr/>
        <a:lstStyle/>
        <a:p>
          <a:endParaRPr lang="en-US"/>
        </a:p>
      </dgm:t>
    </dgm:pt>
    <dgm:pt modelId="{F1B968DB-DA8B-4CA1-999A-8C537406507E}" type="sibTrans" cxnId="{4180A791-643B-4FA4-B516-070A41563FED}">
      <dgm:prSet/>
      <dgm:spPr/>
      <dgm:t>
        <a:bodyPr/>
        <a:lstStyle/>
        <a:p>
          <a:endParaRPr lang="en-US"/>
        </a:p>
      </dgm:t>
    </dgm:pt>
    <dgm:pt modelId="{B03186E8-AD48-4B05-9E7C-5E59E823786A}">
      <dgm:prSet/>
      <dgm:spPr/>
      <dgm:t>
        <a:bodyPr/>
        <a:lstStyle/>
        <a:p>
          <a:r>
            <a:rPr lang="en-CA"/>
            <a:t>M1 and M3 muscarinic</a:t>
          </a:r>
          <a:endParaRPr lang="en-US"/>
        </a:p>
      </dgm:t>
    </dgm:pt>
    <dgm:pt modelId="{56BCEE4A-140E-46D4-95C3-F52F1EABAF02}" type="parTrans" cxnId="{D35EE26D-DF4A-465B-A6EE-3CC0899973FA}">
      <dgm:prSet/>
      <dgm:spPr/>
      <dgm:t>
        <a:bodyPr/>
        <a:lstStyle/>
        <a:p>
          <a:endParaRPr lang="en-US"/>
        </a:p>
      </dgm:t>
    </dgm:pt>
    <dgm:pt modelId="{84E3C817-9A16-42B0-96D4-C01F0E27A288}" type="sibTrans" cxnId="{D35EE26D-DF4A-465B-A6EE-3CC0899973FA}">
      <dgm:prSet/>
      <dgm:spPr/>
      <dgm:t>
        <a:bodyPr/>
        <a:lstStyle/>
        <a:p>
          <a:endParaRPr lang="en-US"/>
        </a:p>
      </dgm:t>
    </dgm:pt>
    <dgm:pt modelId="{1997F2C6-6F87-4442-8BBA-22AE05F299A2}">
      <dgm:prSet/>
      <dgm:spPr/>
      <dgm:t>
        <a:bodyPr/>
        <a:lstStyle/>
        <a:p>
          <a:r>
            <a:rPr lang="en-CA" dirty="0"/>
            <a:t>Serotoninergic </a:t>
          </a:r>
          <a:endParaRPr lang="en-US" dirty="0"/>
        </a:p>
      </dgm:t>
    </dgm:pt>
    <dgm:pt modelId="{A58F2FEB-F07D-461B-B4E2-286BF812E223}" type="parTrans" cxnId="{F242EFB2-55E5-4D6B-B365-9E20819CCCC5}">
      <dgm:prSet/>
      <dgm:spPr/>
      <dgm:t>
        <a:bodyPr/>
        <a:lstStyle/>
        <a:p>
          <a:endParaRPr lang="en-US"/>
        </a:p>
      </dgm:t>
    </dgm:pt>
    <dgm:pt modelId="{DF037E36-003B-4A2D-B884-E56752A704F9}" type="sibTrans" cxnId="{F242EFB2-55E5-4D6B-B365-9E20819CCCC5}">
      <dgm:prSet/>
      <dgm:spPr/>
      <dgm:t>
        <a:bodyPr/>
        <a:lstStyle/>
        <a:p>
          <a:endParaRPr lang="en-US"/>
        </a:p>
      </dgm:t>
    </dgm:pt>
    <dgm:pt modelId="{924CB75C-7163-4747-99B2-BF23FFF9184A}" type="pres">
      <dgm:prSet presAssocID="{4A431E79-A601-415B-982D-50EB3000A981}" presName="linear" presStyleCnt="0">
        <dgm:presLayoutVars>
          <dgm:dir/>
          <dgm:animLvl val="lvl"/>
          <dgm:resizeHandles val="exact"/>
        </dgm:presLayoutVars>
      </dgm:prSet>
      <dgm:spPr/>
    </dgm:pt>
    <dgm:pt modelId="{86A31073-54C3-294F-9606-C7B8A1903AFD}" type="pres">
      <dgm:prSet presAssocID="{1DE2A33A-C733-45E5-987F-D1D449F63DD4}" presName="parentLin" presStyleCnt="0"/>
      <dgm:spPr/>
    </dgm:pt>
    <dgm:pt modelId="{7E93BA36-BEE9-8148-BF49-0EE032A118B9}" type="pres">
      <dgm:prSet presAssocID="{1DE2A33A-C733-45E5-987F-D1D449F63DD4}" presName="parentLeftMargin" presStyleLbl="node1" presStyleIdx="0" presStyleCnt="2"/>
      <dgm:spPr/>
    </dgm:pt>
    <dgm:pt modelId="{2571BAEB-0016-BF4B-B9E7-F781C094A939}" type="pres">
      <dgm:prSet presAssocID="{1DE2A33A-C733-45E5-987F-D1D449F63DD4}" presName="parentText" presStyleLbl="node1" presStyleIdx="0" presStyleCnt="2">
        <dgm:presLayoutVars>
          <dgm:chMax val="0"/>
          <dgm:bulletEnabled val="1"/>
        </dgm:presLayoutVars>
      </dgm:prSet>
      <dgm:spPr/>
    </dgm:pt>
    <dgm:pt modelId="{C7F035D7-5C67-EC42-8F5A-61201EF6746B}" type="pres">
      <dgm:prSet presAssocID="{1DE2A33A-C733-45E5-987F-D1D449F63DD4}" presName="negativeSpace" presStyleCnt="0"/>
      <dgm:spPr/>
    </dgm:pt>
    <dgm:pt modelId="{C476A1DE-D247-2B49-89A1-C1C56BCADCC7}" type="pres">
      <dgm:prSet presAssocID="{1DE2A33A-C733-45E5-987F-D1D449F63DD4}" presName="childText" presStyleLbl="conFgAcc1" presStyleIdx="0" presStyleCnt="2">
        <dgm:presLayoutVars>
          <dgm:bulletEnabled val="1"/>
        </dgm:presLayoutVars>
      </dgm:prSet>
      <dgm:spPr/>
    </dgm:pt>
    <dgm:pt modelId="{1957188E-B8BC-7848-ADC3-BAE09AB27915}" type="pres">
      <dgm:prSet presAssocID="{370F48E9-4CAB-47B5-A650-0E07EF0439EB}" presName="spaceBetweenRectangles" presStyleCnt="0"/>
      <dgm:spPr/>
    </dgm:pt>
    <dgm:pt modelId="{1B793BCB-668D-314F-8439-409C1B892E72}" type="pres">
      <dgm:prSet presAssocID="{8062BB3E-3335-4186-BADC-F47C9F0651F3}" presName="parentLin" presStyleCnt="0"/>
      <dgm:spPr/>
    </dgm:pt>
    <dgm:pt modelId="{1711E0FA-368B-B14F-A33A-A23AF438BABB}" type="pres">
      <dgm:prSet presAssocID="{8062BB3E-3335-4186-BADC-F47C9F0651F3}" presName="parentLeftMargin" presStyleLbl="node1" presStyleIdx="0" presStyleCnt="2"/>
      <dgm:spPr/>
    </dgm:pt>
    <dgm:pt modelId="{F710F2E6-B5FB-A945-91DD-906E90EC6797}" type="pres">
      <dgm:prSet presAssocID="{8062BB3E-3335-4186-BADC-F47C9F0651F3}" presName="parentText" presStyleLbl="node1" presStyleIdx="1" presStyleCnt="2">
        <dgm:presLayoutVars>
          <dgm:chMax val="0"/>
          <dgm:bulletEnabled val="1"/>
        </dgm:presLayoutVars>
      </dgm:prSet>
      <dgm:spPr/>
    </dgm:pt>
    <dgm:pt modelId="{6CAF1A20-56E2-F048-AA96-E653B0B2E04E}" type="pres">
      <dgm:prSet presAssocID="{8062BB3E-3335-4186-BADC-F47C9F0651F3}" presName="negativeSpace" presStyleCnt="0"/>
      <dgm:spPr/>
    </dgm:pt>
    <dgm:pt modelId="{2CDAC431-D3C2-B34B-A462-B7457EA18305}" type="pres">
      <dgm:prSet presAssocID="{8062BB3E-3335-4186-BADC-F47C9F0651F3}" presName="childText" presStyleLbl="conFgAcc1" presStyleIdx="1" presStyleCnt="2">
        <dgm:presLayoutVars>
          <dgm:bulletEnabled val="1"/>
        </dgm:presLayoutVars>
      </dgm:prSet>
      <dgm:spPr/>
    </dgm:pt>
  </dgm:ptLst>
  <dgm:cxnLst>
    <dgm:cxn modelId="{F3F38A03-3FA4-4CC3-A3FC-CFC5991A078C}" srcId="{1DE2A33A-C733-45E5-987F-D1D449F63DD4}" destId="{F8088A14-C27D-4576-8714-D993A59D2938}" srcOrd="0" destOrd="0" parTransId="{D849A404-AD7D-47CF-B461-FEBBCA366226}" sibTransId="{1618A833-5F65-45F5-93BE-002ED932112D}"/>
    <dgm:cxn modelId="{A268C507-77D2-934A-A006-A01C14F1330F}" type="presOf" srcId="{C28A3F18-9FB4-4315-A8BF-F10065169B24}" destId="{2CDAC431-D3C2-B34B-A462-B7457EA18305}" srcOrd="0" destOrd="1" presId="urn:microsoft.com/office/officeart/2005/8/layout/list1"/>
    <dgm:cxn modelId="{DA5B030D-22B5-8543-AD4D-81619B9D3316}" type="presOf" srcId="{B03186E8-AD48-4B05-9E7C-5E59E823786A}" destId="{2CDAC431-D3C2-B34B-A462-B7457EA18305}" srcOrd="0" destOrd="4" presId="urn:microsoft.com/office/officeart/2005/8/layout/list1"/>
    <dgm:cxn modelId="{E5E7A110-7F52-794C-BB12-0770F7288EA5}" type="presOf" srcId="{ECD682E4-84D9-48BA-97FD-2F8EB7853885}" destId="{2CDAC431-D3C2-B34B-A462-B7457EA18305}" srcOrd="0" destOrd="2" presId="urn:microsoft.com/office/officeart/2005/8/layout/list1"/>
    <dgm:cxn modelId="{721C8017-878E-CA45-A232-9536692DCB1D}" type="presOf" srcId="{F8088A14-C27D-4576-8714-D993A59D2938}" destId="{C476A1DE-D247-2B49-89A1-C1C56BCADCC7}" srcOrd="0" destOrd="0" presId="urn:microsoft.com/office/officeart/2005/8/layout/list1"/>
    <dgm:cxn modelId="{807C1632-5504-6544-A5F3-27C97B8FDF82}" type="presOf" srcId="{1DE2A33A-C733-45E5-987F-D1D449F63DD4}" destId="{7E93BA36-BEE9-8148-BF49-0EE032A118B9}" srcOrd="0" destOrd="0" presId="urn:microsoft.com/office/officeart/2005/8/layout/list1"/>
    <dgm:cxn modelId="{5CF7E34C-E5C7-45E0-932E-34D302C63356}" srcId="{8062BB3E-3335-4186-BADC-F47C9F0651F3}" destId="{ECD682E4-84D9-48BA-97FD-2F8EB7853885}" srcOrd="2" destOrd="0" parTransId="{73793AB6-9B95-4355-BA8C-A87406F7B087}" sibTransId="{DB437021-E552-4BAA-863E-32F6D04297BC}"/>
    <dgm:cxn modelId="{BF24C267-1A4D-1045-8426-F3959D48750A}" type="presOf" srcId="{1997F2C6-6F87-4442-8BBA-22AE05F299A2}" destId="{2CDAC431-D3C2-B34B-A462-B7457EA18305}" srcOrd="0" destOrd="5" presId="urn:microsoft.com/office/officeart/2005/8/layout/list1"/>
    <dgm:cxn modelId="{D35EE26D-DF4A-465B-A6EE-3CC0899973FA}" srcId="{ECD682E4-84D9-48BA-97FD-2F8EB7853885}" destId="{B03186E8-AD48-4B05-9E7C-5E59E823786A}" srcOrd="1" destOrd="0" parTransId="{56BCEE4A-140E-46D4-95C3-F52F1EABAF02}" sibTransId="{84E3C817-9A16-42B0-96D4-C01F0E27A288}"/>
    <dgm:cxn modelId="{98E8057F-B15B-214A-87F7-32DF509E2D81}" type="presOf" srcId="{A16E67BC-66EC-4DC1-B88D-1AF9AD7A104B}" destId="{2CDAC431-D3C2-B34B-A462-B7457EA18305}" srcOrd="0" destOrd="0" presId="urn:microsoft.com/office/officeart/2005/8/layout/list1"/>
    <dgm:cxn modelId="{5C694D80-9AB6-4284-8837-43278A0872C4}" srcId="{8062BB3E-3335-4186-BADC-F47C9F0651F3}" destId="{C28A3F18-9FB4-4315-A8BF-F10065169B24}" srcOrd="1" destOrd="0" parTransId="{648AF3EB-0A94-4750-AF96-97DE9CEFD5E6}" sibTransId="{4B2602F3-CA0A-4A8F-8E28-54585675AE5B}"/>
    <dgm:cxn modelId="{4180A791-643B-4FA4-B516-070A41563FED}" srcId="{ECD682E4-84D9-48BA-97FD-2F8EB7853885}" destId="{3ADB60B7-FCDC-4BA0-A6E2-6034F6123AF3}" srcOrd="0" destOrd="0" parTransId="{66B8A756-CC8A-4833-A2C9-DDB6440251EA}" sibTransId="{F1B968DB-DA8B-4CA1-999A-8C537406507E}"/>
    <dgm:cxn modelId="{5B14AA98-0118-344A-9F51-7AEEA859847E}" type="presOf" srcId="{1DE2A33A-C733-45E5-987F-D1D449F63DD4}" destId="{2571BAEB-0016-BF4B-B9E7-F781C094A939}" srcOrd="1" destOrd="0" presId="urn:microsoft.com/office/officeart/2005/8/layout/list1"/>
    <dgm:cxn modelId="{F242EFB2-55E5-4D6B-B365-9E20819CCCC5}" srcId="{ECD682E4-84D9-48BA-97FD-2F8EB7853885}" destId="{1997F2C6-6F87-4442-8BBA-22AE05F299A2}" srcOrd="2" destOrd="0" parTransId="{A58F2FEB-F07D-461B-B4E2-286BF812E223}" sibTransId="{DF037E36-003B-4A2D-B884-E56752A704F9}"/>
    <dgm:cxn modelId="{2CAB0FBF-86D7-4F52-9375-47094B34127F}" srcId="{4A431E79-A601-415B-982D-50EB3000A981}" destId="{8062BB3E-3335-4186-BADC-F47C9F0651F3}" srcOrd="1" destOrd="0" parTransId="{43EEE094-12EA-4A86-901F-4330C8540FF1}" sibTransId="{33298D1B-B3C3-45F4-A134-D362AC024396}"/>
    <dgm:cxn modelId="{85F99BC0-579F-7043-B95F-F46959D328D1}" type="presOf" srcId="{8062BB3E-3335-4186-BADC-F47C9F0651F3}" destId="{F710F2E6-B5FB-A945-91DD-906E90EC6797}" srcOrd="1" destOrd="0" presId="urn:microsoft.com/office/officeart/2005/8/layout/list1"/>
    <dgm:cxn modelId="{ECCCCFC9-AFC3-EA40-A835-1F2BC26D8490}" type="presOf" srcId="{8062BB3E-3335-4186-BADC-F47C9F0651F3}" destId="{1711E0FA-368B-B14F-A33A-A23AF438BABB}" srcOrd="0" destOrd="0" presId="urn:microsoft.com/office/officeart/2005/8/layout/list1"/>
    <dgm:cxn modelId="{826C2FCE-1ACC-4A4E-87D5-FBF18A5319E3}" type="presOf" srcId="{3ADB60B7-FCDC-4BA0-A6E2-6034F6123AF3}" destId="{2CDAC431-D3C2-B34B-A462-B7457EA18305}" srcOrd="0" destOrd="3" presId="urn:microsoft.com/office/officeart/2005/8/layout/list1"/>
    <dgm:cxn modelId="{C65C9ECE-AD6B-4CA0-9984-67CC75612D1F}" srcId="{4A431E79-A601-415B-982D-50EB3000A981}" destId="{1DE2A33A-C733-45E5-987F-D1D449F63DD4}" srcOrd="0" destOrd="0" parTransId="{B449D087-E70A-4D08-9B96-FF2D1961EC69}" sibTransId="{370F48E9-4CAB-47B5-A650-0E07EF0439EB}"/>
    <dgm:cxn modelId="{F46EE9DC-4EAA-0B4E-9934-D8EBB538A798}" type="presOf" srcId="{4A431E79-A601-415B-982D-50EB3000A981}" destId="{924CB75C-7163-4747-99B2-BF23FFF9184A}" srcOrd="0" destOrd="0" presId="urn:microsoft.com/office/officeart/2005/8/layout/list1"/>
    <dgm:cxn modelId="{53983CE1-E8D2-4CDB-9A10-06DA1ACC2833}" srcId="{8062BB3E-3335-4186-BADC-F47C9F0651F3}" destId="{A16E67BC-66EC-4DC1-B88D-1AF9AD7A104B}" srcOrd="0" destOrd="0" parTransId="{DA3E4B0E-2E6A-4973-A602-CC3474D99C62}" sibTransId="{7CEC11E6-8D9E-4516-8BE2-CF40A8A48901}"/>
    <dgm:cxn modelId="{A79E3BED-E696-AB45-9B3D-3D91B4FEFBED}" type="presParOf" srcId="{924CB75C-7163-4747-99B2-BF23FFF9184A}" destId="{86A31073-54C3-294F-9606-C7B8A1903AFD}" srcOrd="0" destOrd="0" presId="urn:microsoft.com/office/officeart/2005/8/layout/list1"/>
    <dgm:cxn modelId="{928A5DF1-E49B-B848-B051-4D6C6CAB2114}" type="presParOf" srcId="{86A31073-54C3-294F-9606-C7B8A1903AFD}" destId="{7E93BA36-BEE9-8148-BF49-0EE032A118B9}" srcOrd="0" destOrd="0" presId="urn:microsoft.com/office/officeart/2005/8/layout/list1"/>
    <dgm:cxn modelId="{BCF13865-A382-4F46-888D-448567A5DD4A}" type="presParOf" srcId="{86A31073-54C3-294F-9606-C7B8A1903AFD}" destId="{2571BAEB-0016-BF4B-B9E7-F781C094A939}" srcOrd="1" destOrd="0" presId="urn:microsoft.com/office/officeart/2005/8/layout/list1"/>
    <dgm:cxn modelId="{C1BB9DA8-C270-704D-A360-8797D86BD36E}" type="presParOf" srcId="{924CB75C-7163-4747-99B2-BF23FFF9184A}" destId="{C7F035D7-5C67-EC42-8F5A-61201EF6746B}" srcOrd="1" destOrd="0" presId="urn:microsoft.com/office/officeart/2005/8/layout/list1"/>
    <dgm:cxn modelId="{B349C775-6BF6-FC45-9ED7-E28C3691E48C}" type="presParOf" srcId="{924CB75C-7163-4747-99B2-BF23FFF9184A}" destId="{C476A1DE-D247-2B49-89A1-C1C56BCADCC7}" srcOrd="2" destOrd="0" presId="urn:microsoft.com/office/officeart/2005/8/layout/list1"/>
    <dgm:cxn modelId="{E32E7CAC-258A-C244-80A6-4BF9DC304FAB}" type="presParOf" srcId="{924CB75C-7163-4747-99B2-BF23FFF9184A}" destId="{1957188E-B8BC-7848-ADC3-BAE09AB27915}" srcOrd="3" destOrd="0" presId="urn:microsoft.com/office/officeart/2005/8/layout/list1"/>
    <dgm:cxn modelId="{96B37E68-255E-B042-A008-D0491EE4C5BF}" type="presParOf" srcId="{924CB75C-7163-4747-99B2-BF23FFF9184A}" destId="{1B793BCB-668D-314F-8439-409C1B892E72}" srcOrd="4" destOrd="0" presId="urn:microsoft.com/office/officeart/2005/8/layout/list1"/>
    <dgm:cxn modelId="{AF27C823-4F44-1C49-AD61-8E926730DB7D}" type="presParOf" srcId="{1B793BCB-668D-314F-8439-409C1B892E72}" destId="{1711E0FA-368B-B14F-A33A-A23AF438BABB}" srcOrd="0" destOrd="0" presId="urn:microsoft.com/office/officeart/2005/8/layout/list1"/>
    <dgm:cxn modelId="{26BE5431-3F35-9D44-BB05-45B3110B804E}" type="presParOf" srcId="{1B793BCB-668D-314F-8439-409C1B892E72}" destId="{F710F2E6-B5FB-A945-91DD-906E90EC6797}" srcOrd="1" destOrd="0" presId="urn:microsoft.com/office/officeart/2005/8/layout/list1"/>
    <dgm:cxn modelId="{2959B681-2A38-CF48-AFB5-4AE059862415}" type="presParOf" srcId="{924CB75C-7163-4747-99B2-BF23FFF9184A}" destId="{6CAF1A20-56E2-F048-AA96-E653B0B2E04E}" srcOrd="5" destOrd="0" presId="urn:microsoft.com/office/officeart/2005/8/layout/list1"/>
    <dgm:cxn modelId="{84A9F91F-1441-1E44-A9B8-AED7217A949F}" type="presParOf" srcId="{924CB75C-7163-4747-99B2-BF23FFF9184A}" destId="{2CDAC431-D3C2-B34B-A462-B7457EA18305}"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9A8EA24-477A-460E-B05C-670C02F53CD3}"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US"/>
        </a:p>
      </dgm:t>
    </dgm:pt>
    <dgm:pt modelId="{62CA5C9C-535D-4EE3-970A-AD10364862F0}">
      <dgm:prSet/>
      <dgm:spPr/>
      <dgm:t>
        <a:bodyPr/>
        <a:lstStyle/>
        <a:p>
          <a:r>
            <a:rPr lang="en-CA"/>
            <a:t>Analgesic (antinociceptive) effect</a:t>
          </a:r>
          <a:endParaRPr lang="en-US"/>
        </a:p>
      </dgm:t>
    </dgm:pt>
    <dgm:pt modelId="{4DA59AEA-3538-4050-8AA4-A1A693DF4878}" type="parTrans" cxnId="{B4B73781-E884-4E05-9F4F-E9E50DF3358A}">
      <dgm:prSet/>
      <dgm:spPr/>
      <dgm:t>
        <a:bodyPr/>
        <a:lstStyle/>
        <a:p>
          <a:endParaRPr lang="en-US"/>
        </a:p>
      </dgm:t>
    </dgm:pt>
    <dgm:pt modelId="{0ACD8992-E5FB-4C7A-A13D-DC1FF00BB792}" type="sibTrans" cxnId="{B4B73781-E884-4E05-9F4F-E9E50DF3358A}">
      <dgm:prSet/>
      <dgm:spPr/>
      <dgm:t>
        <a:bodyPr/>
        <a:lstStyle/>
        <a:p>
          <a:endParaRPr lang="en-US"/>
        </a:p>
      </dgm:t>
    </dgm:pt>
    <dgm:pt modelId="{C6DBA9D5-F256-496A-BC8E-0F26F57536E4}">
      <dgm:prSet/>
      <dgm:spPr/>
      <dgm:t>
        <a:bodyPr/>
        <a:lstStyle/>
        <a:p>
          <a:r>
            <a:rPr lang="en-CA"/>
            <a:t>Especially effective for post-surgical and neuropathic pain</a:t>
          </a:r>
          <a:endParaRPr lang="en-US"/>
        </a:p>
      </dgm:t>
    </dgm:pt>
    <dgm:pt modelId="{0D29464B-AAB1-41BB-A7F0-03534A84446C}" type="parTrans" cxnId="{794D8D6E-AA04-4FF4-B852-30ACCB9FDF8C}">
      <dgm:prSet/>
      <dgm:spPr/>
      <dgm:t>
        <a:bodyPr/>
        <a:lstStyle/>
        <a:p>
          <a:endParaRPr lang="en-US"/>
        </a:p>
      </dgm:t>
    </dgm:pt>
    <dgm:pt modelId="{EEAE49C6-F73A-4831-9214-D897414DF97C}" type="sibTrans" cxnId="{794D8D6E-AA04-4FF4-B852-30ACCB9FDF8C}">
      <dgm:prSet/>
      <dgm:spPr/>
      <dgm:t>
        <a:bodyPr/>
        <a:lstStyle/>
        <a:p>
          <a:endParaRPr lang="en-US"/>
        </a:p>
      </dgm:t>
    </dgm:pt>
    <dgm:pt modelId="{47622583-38C8-495E-AD92-6CFAB2730A42}">
      <dgm:prSet/>
      <dgm:spPr/>
      <dgm:t>
        <a:bodyPr/>
        <a:lstStyle/>
        <a:p>
          <a:r>
            <a:rPr lang="en-CA"/>
            <a:t>Anti-hyperalgesic effect:</a:t>
          </a:r>
          <a:endParaRPr lang="en-US"/>
        </a:p>
      </dgm:t>
    </dgm:pt>
    <dgm:pt modelId="{6C48D22C-DE6C-4083-AA3C-79F8FC1898A3}" type="parTrans" cxnId="{2BAD19ED-B5FE-484E-89FB-E09835F343EA}">
      <dgm:prSet/>
      <dgm:spPr/>
      <dgm:t>
        <a:bodyPr/>
        <a:lstStyle/>
        <a:p>
          <a:endParaRPr lang="en-US"/>
        </a:p>
      </dgm:t>
    </dgm:pt>
    <dgm:pt modelId="{4331E702-DABE-4B76-B81B-14CD8FFB73C6}" type="sibTrans" cxnId="{2BAD19ED-B5FE-484E-89FB-E09835F343EA}">
      <dgm:prSet/>
      <dgm:spPr/>
      <dgm:t>
        <a:bodyPr/>
        <a:lstStyle/>
        <a:p>
          <a:endParaRPr lang="en-US"/>
        </a:p>
      </dgm:t>
    </dgm:pt>
    <dgm:pt modelId="{B2B4AC18-8D6A-4817-984A-234564474DBA}">
      <dgm:prSet/>
      <dgm:spPr/>
      <dgm:t>
        <a:bodyPr/>
        <a:lstStyle/>
        <a:p>
          <a:r>
            <a:rPr lang="en-CA" dirty="0"/>
            <a:t>Blocks proliferation of Na channels in traumatized nerves</a:t>
          </a:r>
          <a:endParaRPr lang="en-US" dirty="0"/>
        </a:p>
      </dgm:t>
    </dgm:pt>
    <dgm:pt modelId="{6F0BBDA2-4229-4208-9AC5-577B0648FF86}" type="parTrans" cxnId="{BDD7A7D1-17C7-467C-8191-68410D509768}">
      <dgm:prSet/>
      <dgm:spPr/>
      <dgm:t>
        <a:bodyPr/>
        <a:lstStyle/>
        <a:p>
          <a:endParaRPr lang="en-US"/>
        </a:p>
      </dgm:t>
    </dgm:pt>
    <dgm:pt modelId="{E207710D-B4C2-4504-870C-4A7BFF9C580D}" type="sibTrans" cxnId="{BDD7A7D1-17C7-467C-8191-68410D509768}">
      <dgm:prSet/>
      <dgm:spPr/>
      <dgm:t>
        <a:bodyPr/>
        <a:lstStyle/>
        <a:p>
          <a:endParaRPr lang="en-US"/>
        </a:p>
      </dgm:t>
    </dgm:pt>
    <dgm:pt modelId="{C4AC44D6-2931-4894-9D37-E2ED07EB0B2E}">
      <dgm:prSet/>
      <dgm:spPr/>
      <dgm:t>
        <a:bodyPr/>
        <a:lstStyle/>
        <a:p>
          <a:r>
            <a:rPr lang="en-CA" dirty="0"/>
            <a:t>Reduces central sensitization of spinal neurons (NMDA)</a:t>
          </a:r>
          <a:endParaRPr lang="en-US" dirty="0"/>
        </a:p>
      </dgm:t>
    </dgm:pt>
    <dgm:pt modelId="{1803DFC6-9665-45BB-BC7C-5FC36094E494}" type="parTrans" cxnId="{89612332-AC61-4551-B330-482A82688B64}">
      <dgm:prSet/>
      <dgm:spPr/>
      <dgm:t>
        <a:bodyPr/>
        <a:lstStyle/>
        <a:p>
          <a:endParaRPr lang="en-US"/>
        </a:p>
      </dgm:t>
    </dgm:pt>
    <dgm:pt modelId="{0BD714CE-6987-439E-8500-DC143DCA7CE9}" type="sibTrans" cxnId="{89612332-AC61-4551-B330-482A82688B64}">
      <dgm:prSet/>
      <dgm:spPr/>
      <dgm:t>
        <a:bodyPr/>
        <a:lstStyle/>
        <a:p>
          <a:endParaRPr lang="en-US"/>
        </a:p>
      </dgm:t>
    </dgm:pt>
    <dgm:pt modelId="{966658C6-B0BC-4959-8E7B-C2011CB8A702}">
      <dgm:prSet/>
      <dgm:spPr/>
      <dgm:t>
        <a:bodyPr/>
        <a:lstStyle/>
        <a:p>
          <a:r>
            <a:rPr lang="en-CA" dirty="0"/>
            <a:t>Possible reduced progression to chronic pain conditions</a:t>
          </a:r>
          <a:endParaRPr lang="en-US" dirty="0"/>
        </a:p>
      </dgm:t>
    </dgm:pt>
    <dgm:pt modelId="{974DE73E-67C4-4F45-8DBD-6A1AA0596102}" type="parTrans" cxnId="{092F1F24-DFB6-41F2-87B0-FD8F8880AD00}">
      <dgm:prSet/>
      <dgm:spPr/>
      <dgm:t>
        <a:bodyPr/>
        <a:lstStyle/>
        <a:p>
          <a:endParaRPr lang="en-US"/>
        </a:p>
      </dgm:t>
    </dgm:pt>
    <dgm:pt modelId="{BE7019AD-5BDB-4DDE-9416-CAC77F7907E8}" type="sibTrans" cxnId="{092F1F24-DFB6-41F2-87B0-FD8F8880AD00}">
      <dgm:prSet/>
      <dgm:spPr/>
      <dgm:t>
        <a:bodyPr/>
        <a:lstStyle/>
        <a:p>
          <a:endParaRPr lang="en-US"/>
        </a:p>
      </dgm:t>
    </dgm:pt>
    <dgm:pt modelId="{38386F53-2A15-A147-AA57-5BE1212070E1}">
      <dgm:prSet/>
      <dgm:spPr/>
      <dgm:t>
        <a:bodyPr/>
        <a:lstStyle/>
        <a:p>
          <a:r>
            <a:rPr lang="en-US" dirty="0"/>
            <a:t>Hyperalgesia:</a:t>
          </a:r>
        </a:p>
      </dgm:t>
    </dgm:pt>
    <dgm:pt modelId="{541D8344-750D-6542-8CA4-1435A423C04D}" type="parTrans" cxnId="{18DE6E59-5C1C-BD48-B24C-4AFDDFAFB8D0}">
      <dgm:prSet/>
      <dgm:spPr/>
      <dgm:t>
        <a:bodyPr/>
        <a:lstStyle/>
        <a:p>
          <a:endParaRPr lang="en-US"/>
        </a:p>
      </dgm:t>
    </dgm:pt>
    <dgm:pt modelId="{67077684-5823-A546-A288-77C7D810EFEA}" type="sibTrans" cxnId="{18DE6E59-5C1C-BD48-B24C-4AFDDFAFB8D0}">
      <dgm:prSet/>
      <dgm:spPr/>
      <dgm:t>
        <a:bodyPr/>
        <a:lstStyle/>
        <a:p>
          <a:endParaRPr lang="en-US"/>
        </a:p>
      </dgm:t>
    </dgm:pt>
    <dgm:pt modelId="{19DB799E-7DA2-F949-84CF-B688250ECDEA}">
      <dgm:prSet/>
      <dgm:spPr/>
      <dgm:t>
        <a:bodyPr/>
        <a:lstStyle/>
        <a:p>
          <a:r>
            <a:rPr lang="en-CA" dirty="0"/>
            <a:t>Abnormally increased sensitivity to painful stimuli</a:t>
          </a:r>
          <a:endParaRPr lang="en-US" dirty="0"/>
        </a:p>
      </dgm:t>
    </dgm:pt>
    <dgm:pt modelId="{D471D3DC-6FEE-5B46-A0A9-2BFAA114E68F}" type="parTrans" cxnId="{B25CE842-D919-9A40-BCE3-FF494169C4C7}">
      <dgm:prSet/>
      <dgm:spPr/>
      <dgm:t>
        <a:bodyPr/>
        <a:lstStyle/>
        <a:p>
          <a:endParaRPr lang="en-US"/>
        </a:p>
      </dgm:t>
    </dgm:pt>
    <dgm:pt modelId="{C655A8A6-CE45-1F4B-89C3-9914E5A5E35C}" type="sibTrans" cxnId="{B25CE842-D919-9A40-BCE3-FF494169C4C7}">
      <dgm:prSet/>
      <dgm:spPr/>
      <dgm:t>
        <a:bodyPr/>
        <a:lstStyle/>
        <a:p>
          <a:endParaRPr lang="en-US"/>
        </a:p>
      </dgm:t>
    </dgm:pt>
    <dgm:pt modelId="{D4E1203A-BE36-894B-A1FE-DF2F2BAD095F}">
      <dgm:prSet/>
      <dgm:spPr/>
      <dgm:t>
        <a:bodyPr/>
        <a:lstStyle/>
        <a:p>
          <a:r>
            <a:rPr lang="en-US" dirty="0"/>
            <a:t>Increased risk for progression to chronic pain syndrome</a:t>
          </a:r>
        </a:p>
      </dgm:t>
    </dgm:pt>
    <dgm:pt modelId="{FEB0194C-973D-F04F-A5D8-74DF74A58CFA}" type="parTrans" cxnId="{A4BD1E35-C36C-2741-9D72-0164D4BFDF16}">
      <dgm:prSet/>
      <dgm:spPr/>
      <dgm:t>
        <a:bodyPr/>
        <a:lstStyle/>
        <a:p>
          <a:endParaRPr lang="en-US"/>
        </a:p>
      </dgm:t>
    </dgm:pt>
    <dgm:pt modelId="{5781FAD5-8BF5-5847-B18A-0C5CEB35426C}" type="sibTrans" cxnId="{A4BD1E35-C36C-2741-9D72-0164D4BFDF16}">
      <dgm:prSet/>
      <dgm:spPr/>
      <dgm:t>
        <a:bodyPr/>
        <a:lstStyle/>
        <a:p>
          <a:endParaRPr lang="en-US"/>
        </a:p>
      </dgm:t>
    </dgm:pt>
    <dgm:pt modelId="{2762E8B1-469E-E543-8A81-9B43018C6767}" type="pres">
      <dgm:prSet presAssocID="{79A8EA24-477A-460E-B05C-670C02F53CD3}" presName="linear" presStyleCnt="0">
        <dgm:presLayoutVars>
          <dgm:dir/>
          <dgm:animLvl val="lvl"/>
          <dgm:resizeHandles val="exact"/>
        </dgm:presLayoutVars>
      </dgm:prSet>
      <dgm:spPr/>
    </dgm:pt>
    <dgm:pt modelId="{0F717722-C585-6C43-9132-00DA18D1B3AC}" type="pres">
      <dgm:prSet presAssocID="{62CA5C9C-535D-4EE3-970A-AD10364862F0}" presName="parentLin" presStyleCnt="0"/>
      <dgm:spPr/>
    </dgm:pt>
    <dgm:pt modelId="{B190B650-5D0B-5E40-A9CE-4B57E91A0E39}" type="pres">
      <dgm:prSet presAssocID="{62CA5C9C-535D-4EE3-970A-AD10364862F0}" presName="parentLeftMargin" presStyleLbl="node1" presStyleIdx="0" presStyleCnt="2"/>
      <dgm:spPr/>
    </dgm:pt>
    <dgm:pt modelId="{9D12743E-36B5-9C4F-B496-893EFC56374E}" type="pres">
      <dgm:prSet presAssocID="{62CA5C9C-535D-4EE3-970A-AD10364862F0}" presName="parentText" presStyleLbl="node1" presStyleIdx="0" presStyleCnt="2">
        <dgm:presLayoutVars>
          <dgm:chMax val="0"/>
          <dgm:bulletEnabled val="1"/>
        </dgm:presLayoutVars>
      </dgm:prSet>
      <dgm:spPr/>
    </dgm:pt>
    <dgm:pt modelId="{42B40353-84FE-F244-99EF-A76DB793F133}" type="pres">
      <dgm:prSet presAssocID="{62CA5C9C-535D-4EE3-970A-AD10364862F0}" presName="negativeSpace" presStyleCnt="0"/>
      <dgm:spPr/>
    </dgm:pt>
    <dgm:pt modelId="{7599628D-8417-8345-A2A4-C9061B0C9834}" type="pres">
      <dgm:prSet presAssocID="{62CA5C9C-535D-4EE3-970A-AD10364862F0}" presName="childText" presStyleLbl="conFgAcc1" presStyleIdx="0" presStyleCnt="2">
        <dgm:presLayoutVars>
          <dgm:bulletEnabled val="1"/>
        </dgm:presLayoutVars>
      </dgm:prSet>
      <dgm:spPr/>
    </dgm:pt>
    <dgm:pt modelId="{6E93E257-E828-D047-9162-57B5F14467D0}" type="pres">
      <dgm:prSet presAssocID="{0ACD8992-E5FB-4C7A-A13D-DC1FF00BB792}" presName="spaceBetweenRectangles" presStyleCnt="0"/>
      <dgm:spPr/>
    </dgm:pt>
    <dgm:pt modelId="{06542655-BED9-3B4F-B7ED-8ACCE64157F3}" type="pres">
      <dgm:prSet presAssocID="{47622583-38C8-495E-AD92-6CFAB2730A42}" presName="parentLin" presStyleCnt="0"/>
      <dgm:spPr/>
    </dgm:pt>
    <dgm:pt modelId="{C16588F4-3327-E14E-B57C-4FE13B806238}" type="pres">
      <dgm:prSet presAssocID="{47622583-38C8-495E-AD92-6CFAB2730A42}" presName="parentLeftMargin" presStyleLbl="node1" presStyleIdx="0" presStyleCnt="2"/>
      <dgm:spPr/>
    </dgm:pt>
    <dgm:pt modelId="{303E17A4-D496-E142-A32D-A33E46DD8A98}" type="pres">
      <dgm:prSet presAssocID="{47622583-38C8-495E-AD92-6CFAB2730A42}" presName="parentText" presStyleLbl="node1" presStyleIdx="1" presStyleCnt="2">
        <dgm:presLayoutVars>
          <dgm:chMax val="0"/>
          <dgm:bulletEnabled val="1"/>
        </dgm:presLayoutVars>
      </dgm:prSet>
      <dgm:spPr/>
    </dgm:pt>
    <dgm:pt modelId="{EBD68C50-D1BF-CF42-BD29-DD0AE80DF423}" type="pres">
      <dgm:prSet presAssocID="{47622583-38C8-495E-AD92-6CFAB2730A42}" presName="negativeSpace" presStyleCnt="0"/>
      <dgm:spPr/>
    </dgm:pt>
    <dgm:pt modelId="{47BA7724-91AC-8B42-94F4-2AC8EF953880}" type="pres">
      <dgm:prSet presAssocID="{47622583-38C8-495E-AD92-6CFAB2730A42}" presName="childText" presStyleLbl="conFgAcc1" presStyleIdx="1" presStyleCnt="2">
        <dgm:presLayoutVars>
          <dgm:bulletEnabled val="1"/>
        </dgm:presLayoutVars>
      </dgm:prSet>
      <dgm:spPr/>
    </dgm:pt>
  </dgm:ptLst>
  <dgm:cxnLst>
    <dgm:cxn modelId="{F4AE9208-0975-BE46-A985-212A3306189D}" type="presOf" srcId="{C4AC44D6-2931-4894-9D37-E2ED07EB0B2E}" destId="{47BA7724-91AC-8B42-94F4-2AC8EF953880}" srcOrd="0" destOrd="4" presId="urn:microsoft.com/office/officeart/2005/8/layout/list1"/>
    <dgm:cxn modelId="{DF36D60E-2B5F-184D-A3E7-FE5B292C8302}" type="presOf" srcId="{19DB799E-7DA2-F949-84CF-B688250ECDEA}" destId="{47BA7724-91AC-8B42-94F4-2AC8EF953880}" srcOrd="0" destOrd="1" presId="urn:microsoft.com/office/officeart/2005/8/layout/list1"/>
    <dgm:cxn modelId="{35118D0F-E5D8-B84C-95E4-054D10C871AE}" type="presOf" srcId="{62CA5C9C-535D-4EE3-970A-AD10364862F0}" destId="{9D12743E-36B5-9C4F-B496-893EFC56374E}" srcOrd="1" destOrd="0" presId="urn:microsoft.com/office/officeart/2005/8/layout/list1"/>
    <dgm:cxn modelId="{092F1F24-DFB6-41F2-87B0-FD8F8880AD00}" srcId="{47622583-38C8-495E-AD92-6CFAB2730A42}" destId="{966658C6-B0BC-4959-8E7B-C2011CB8A702}" srcOrd="3" destOrd="0" parTransId="{974DE73E-67C4-4F45-8DBD-6A1AA0596102}" sibTransId="{BE7019AD-5BDB-4DDE-9416-CAC77F7907E8}"/>
    <dgm:cxn modelId="{FD727C25-DAD9-2A49-BE16-733131B1E376}" type="presOf" srcId="{966658C6-B0BC-4959-8E7B-C2011CB8A702}" destId="{47BA7724-91AC-8B42-94F4-2AC8EF953880}" srcOrd="0" destOrd="5" presId="urn:microsoft.com/office/officeart/2005/8/layout/list1"/>
    <dgm:cxn modelId="{CB71462A-BC4D-064D-8B78-441DB47AF5BD}" type="presOf" srcId="{D4E1203A-BE36-894B-A1FE-DF2F2BAD095F}" destId="{47BA7724-91AC-8B42-94F4-2AC8EF953880}" srcOrd="0" destOrd="2" presId="urn:microsoft.com/office/officeart/2005/8/layout/list1"/>
    <dgm:cxn modelId="{FE224631-5E18-FD4A-93A3-656F20F3B724}" type="presOf" srcId="{62CA5C9C-535D-4EE3-970A-AD10364862F0}" destId="{B190B650-5D0B-5E40-A9CE-4B57E91A0E39}" srcOrd="0" destOrd="0" presId="urn:microsoft.com/office/officeart/2005/8/layout/list1"/>
    <dgm:cxn modelId="{89612332-AC61-4551-B330-482A82688B64}" srcId="{47622583-38C8-495E-AD92-6CFAB2730A42}" destId="{C4AC44D6-2931-4894-9D37-E2ED07EB0B2E}" srcOrd="2" destOrd="0" parTransId="{1803DFC6-9665-45BB-BC7C-5FC36094E494}" sibTransId="{0BD714CE-6987-439E-8500-DC143DCA7CE9}"/>
    <dgm:cxn modelId="{A4BD1E35-C36C-2741-9D72-0164D4BFDF16}" srcId="{38386F53-2A15-A147-AA57-5BE1212070E1}" destId="{D4E1203A-BE36-894B-A1FE-DF2F2BAD095F}" srcOrd="1" destOrd="0" parTransId="{FEB0194C-973D-F04F-A5D8-74DF74A58CFA}" sibTransId="{5781FAD5-8BF5-5847-B18A-0C5CEB35426C}"/>
    <dgm:cxn modelId="{B25CE842-D919-9A40-BCE3-FF494169C4C7}" srcId="{38386F53-2A15-A147-AA57-5BE1212070E1}" destId="{19DB799E-7DA2-F949-84CF-B688250ECDEA}" srcOrd="0" destOrd="0" parTransId="{D471D3DC-6FEE-5B46-A0A9-2BFAA114E68F}" sibTransId="{C655A8A6-CE45-1F4B-89C3-9914E5A5E35C}"/>
    <dgm:cxn modelId="{EC8F0650-9146-4A46-8863-246AFDA1FAE1}" type="presOf" srcId="{B2B4AC18-8D6A-4817-984A-234564474DBA}" destId="{47BA7724-91AC-8B42-94F4-2AC8EF953880}" srcOrd="0" destOrd="3" presId="urn:microsoft.com/office/officeart/2005/8/layout/list1"/>
    <dgm:cxn modelId="{18DE6E59-5C1C-BD48-B24C-4AFDDFAFB8D0}" srcId="{47622583-38C8-495E-AD92-6CFAB2730A42}" destId="{38386F53-2A15-A147-AA57-5BE1212070E1}" srcOrd="0" destOrd="0" parTransId="{541D8344-750D-6542-8CA4-1435A423C04D}" sibTransId="{67077684-5823-A546-A288-77C7D810EFEA}"/>
    <dgm:cxn modelId="{FA04766B-7450-144B-8EDB-97F1BEDF1F1B}" type="presOf" srcId="{C6DBA9D5-F256-496A-BC8E-0F26F57536E4}" destId="{7599628D-8417-8345-A2A4-C9061B0C9834}" srcOrd="0" destOrd="0" presId="urn:microsoft.com/office/officeart/2005/8/layout/list1"/>
    <dgm:cxn modelId="{794D8D6E-AA04-4FF4-B852-30ACCB9FDF8C}" srcId="{62CA5C9C-535D-4EE3-970A-AD10364862F0}" destId="{C6DBA9D5-F256-496A-BC8E-0F26F57536E4}" srcOrd="0" destOrd="0" parTransId="{0D29464B-AAB1-41BB-A7F0-03534A84446C}" sibTransId="{EEAE49C6-F73A-4831-9214-D897414DF97C}"/>
    <dgm:cxn modelId="{60C6EC73-ACCC-4A4D-B980-2E1A3CD100D3}" type="presOf" srcId="{38386F53-2A15-A147-AA57-5BE1212070E1}" destId="{47BA7724-91AC-8B42-94F4-2AC8EF953880}" srcOrd="0" destOrd="0" presId="urn:microsoft.com/office/officeart/2005/8/layout/list1"/>
    <dgm:cxn modelId="{B4B73781-E884-4E05-9F4F-E9E50DF3358A}" srcId="{79A8EA24-477A-460E-B05C-670C02F53CD3}" destId="{62CA5C9C-535D-4EE3-970A-AD10364862F0}" srcOrd="0" destOrd="0" parTransId="{4DA59AEA-3538-4050-8AA4-A1A693DF4878}" sibTransId="{0ACD8992-E5FB-4C7A-A13D-DC1FF00BB792}"/>
    <dgm:cxn modelId="{BDD7A7D1-17C7-467C-8191-68410D509768}" srcId="{47622583-38C8-495E-AD92-6CFAB2730A42}" destId="{B2B4AC18-8D6A-4817-984A-234564474DBA}" srcOrd="1" destOrd="0" parTransId="{6F0BBDA2-4229-4208-9AC5-577B0648FF86}" sibTransId="{E207710D-B4C2-4504-870C-4A7BFF9C580D}"/>
    <dgm:cxn modelId="{2BAD19ED-B5FE-484E-89FB-E09835F343EA}" srcId="{79A8EA24-477A-460E-B05C-670C02F53CD3}" destId="{47622583-38C8-495E-AD92-6CFAB2730A42}" srcOrd="1" destOrd="0" parTransId="{6C48D22C-DE6C-4083-AA3C-79F8FC1898A3}" sibTransId="{4331E702-DABE-4B76-B81B-14CD8FFB73C6}"/>
    <dgm:cxn modelId="{191355F1-E42F-EC41-AE04-954BA8EFB526}" type="presOf" srcId="{47622583-38C8-495E-AD92-6CFAB2730A42}" destId="{303E17A4-D496-E142-A32D-A33E46DD8A98}" srcOrd="1" destOrd="0" presId="urn:microsoft.com/office/officeart/2005/8/layout/list1"/>
    <dgm:cxn modelId="{788B86F3-B9EB-534A-9A10-889C759827BB}" type="presOf" srcId="{47622583-38C8-495E-AD92-6CFAB2730A42}" destId="{C16588F4-3327-E14E-B57C-4FE13B806238}" srcOrd="0" destOrd="0" presId="urn:microsoft.com/office/officeart/2005/8/layout/list1"/>
    <dgm:cxn modelId="{39472DF8-7074-2641-BDF5-549C676182EA}" type="presOf" srcId="{79A8EA24-477A-460E-B05C-670C02F53CD3}" destId="{2762E8B1-469E-E543-8A81-9B43018C6767}" srcOrd="0" destOrd="0" presId="urn:microsoft.com/office/officeart/2005/8/layout/list1"/>
    <dgm:cxn modelId="{56E625B8-E66B-0E4C-AF6D-D00B763E170F}" type="presParOf" srcId="{2762E8B1-469E-E543-8A81-9B43018C6767}" destId="{0F717722-C585-6C43-9132-00DA18D1B3AC}" srcOrd="0" destOrd="0" presId="urn:microsoft.com/office/officeart/2005/8/layout/list1"/>
    <dgm:cxn modelId="{18DBC210-A7F6-6944-AB4A-5384066D05E6}" type="presParOf" srcId="{0F717722-C585-6C43-9132-00DA18D1B3AC}" destId="{B190B650-5D0B-5E40-A9CE-4B57E91A0E39}" srcOrd="0" destOrd="0" presId="urn:microsoft.com/office/officeart/2005/8/layout/list1"/>
    <dgm:cxn modelId="{D6E9ED47-F8ED-F248-B61D-C819761B32A5}" type="presParOf" srcId="{0F717722-C585-6C43-9132-00DA18D1B3AC}" destId="{9D12743E-36B5-9C4F-B496-893EFC56374E}" srcOrd="1" destOrd="0" presId="urn:microsoft.com/office/officeart/2005/8/layout/list1"/>
    <dgm:cxn modelId="{78829E4A-F854-7847-A9C2-C444EE9D635B}" type="presParOf" srcId="{2762E8B1-469E-E543-8A81-9B43018C6767}" destId="{42B40353-84FE-F244-99EF-A76DB793F133}" srcOrd="1" destOrd="0" presId="urn:microsoft.com/office/officeart/2005/8/layout/list1"/>
    <dgm:cxn modelId="{F2CBDC05-15D7-DC48-BEB2-56A5922024D3}" type="presParOf" srcId="{2762E8B1-469E-E543-8A81-9B43018C6767}" destId="{7599628D-8417-8345-A2A4-C9061B0C9834}" srcOrd="2" destOrd="0" presId="urn:microsoft.com/office/officeart/2005/8/layout/list1"/>
    <dgm:cxn modelId="{F470E95C-B6F1-4D4C-B46A-BD1C4B8C2AB6}" type="presParOf" srcId="{2762E8B1-469E-E543-8A81-9B43018C6767}" destId="{6E93E257-E828-D047-9162-57B5F14467D0}" srcOrd="3" destOrd="0" presId="urn:microsoft.com/office/officeart/2005/8/layout/list1"/>
    <dgm:cxn modelId="{3D50FC90-A746-8741-8C91-CB1B5A5C5337}" type="presParOf" srcId="{2762E8B1-469E-E543-8A81-9B43018C6767}" destId="{06542655-BED9-3B4F-B7ED-8ACCE64157F3}" srcOrd="4" destOrd="0" presId="urn:microsoft.com/office/officeart/2005/8/layout/list1"/>
    <dgm:cxn modelId="{2C53DD85-64D8-434F-ABC3-486347BFA68D}" type="presParOf" srcId="{06542655-BED9-3B4F-B7ED-8ACCE64157F3}" destId="{C16588F4-3327-E14E-B57C-4FE13B806238}" srcOrd="0" destOrd="0" presId="urn:microsoft.com/office/officeart/2005/8/layout/list1"/>
    <dgm:cxn modelId="{7B1839DA-12C9-1544-A7E7-44490B67105B}" type="presParOf" srcId="{06542655-BED9-3B4F-B7ED-8ACCE64157F3}" destId="{303E17A4-D496-E142-A32D-A33E46DD8A98}" srcOrd="1" destOrd="0" presId="urn:microsoft.com/office/officeart/2005/8/layout/list1"/>
    <dgm:cxn modelId="{E5D06109-3F6D-F345-AAE0-80313FB5E4B4}" type="presParOf" srcId="{2762E8B1-469E-E543-8A81-9B43018C6767}" destId="{EBD68C50-D1BF-CF42-BD29-DD0AE80DF423}" srcOrd="5" destOrd="0" presId="urn:microsoft.com/office/officeart/2005/8/layout/list1"/>
    <dgm:cxn modelId="{593EAD00-0E87-5F49-B42E-EB37F3ABECB6}" type="presParOf" srcId="{2762E8B1-469E-E543-8A81-9B43018C6767}" destId="{47BA7724-91AC-8B42-94F4-2AC8EF953880}"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9A8EA24-477A-460E-B05C-670C02F53CD3}"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US"/>
        </a:p>
      </dgm:t>
    </dgm:pt>
    <dgm:pt modelId="{47622583-38C8-495E-AD92-6CFAB2730A42}">
      <dgm:prSet/>
      <dgm:spPr/>
      <dgm:t>
        <a:bodyPr/>
        <a:lstStyle/>
        <a:p>
          <a:r>
            <a:rPr lang="en-US" dirty="0"/>
            <a:t>Gastro-intestinal prokinetic effect</a:t>
          </a:r>
        </a:p>
      </dgm:t>
    </dgm:pt>
    <dgm:pt modelId="{6C48D22C-DE6C-4083-AA3C-79F8FC1898A3}" type="parTrans" cxnId="{2BAD19ED-B5FE-484E-89FB-E09835F343EA}">
      <dgm:prSet/>
      <dgm:spPr/>
      <dgm:t>
        <a:bodyPr/>
        <a:lstStyle/>
        <a:p>
          <a:endParaRPr lang="en-US"/>
        </a:p>
      </dgm:t>
    </dgm:pt>
    <dgm:pt modelId="{4331E702-DABE-4B76-B81B-14CD8FFB73C6}" type="sibTrans" cxnId="{2BAD19ED-B5FE-484E-89FB-E09835F343EA}">
      <dgm:prSet/>
      <dgm:spPr/>
      <dgm:t>
        <a:bodyPr/>
        <a:lstStyle/>
        <a:p>
          <a:endParaRPr lang="en-US"/>
        </a:p>
      </dgm:t>
    </dgm:pt>
    <dgm:pt modelId="{01FF26B7-0C03-4890-8A54-F47F9B678B7E}">
      <dgm:prSet/>
      <dgm:spPr/>
      <dgm:t>
        <a:bodyPr/>
        <a:lstStyle/>
        <a:p>
          <a:r>
            <a:rPr lang="en-CA" dirty="0"/>
            <a:t>Anti-emetic effect</a:t>
          </a:r>
          <a:endParaRPr lang="en-US" dirty="0"/>
        </a:p>
      </dgm:t>
    </dgm:pt>
    <dgm:pt modelId="{B5024FBE-5EE3-4B1A-BC52-567E107E2D3C}" type="parTrans" cxnId="{E88FE004-3D54-47DA-927B-E5D0115A050B}">
      <dgm:prSet/>
      <dgm:spPr/>
      <dgm:t>
        <a:bodyPr/>
        <a:lstStyle/>
        <a:p>
          <a:endParaRPr lang="en-US"/>
        </a:p>
      </dgm:t>
    </dgm:pt>
    <dgm:pt modelId="{237D79C9-D571-4256-B54D-B1D647E40EB9}" type="sibTrans" cxnId="{E88FE004-3D54-47DA-927B-E5D0115A050B}">
      <dgm:prSet/>
      <dgm:spPr/>
      <dgm:t>
        <a:bodyPr/>
        <a:lstStyle/>
        <a:p>
          <a:endParaRPr lang="en-US"/>
        </a:p>
      </dgm:t>
    </dgm:pt>
    <dgm:pt modelId="{3CEC3124-8D89-4D52-AE3B-C55436754151}">
      <dgm:prSet/>
      <dgm:spPr/>
      <dgm:t>
        <a:bodyPr/>
        <a:lstStyle/>
        <a:p>
          <a:r>
            <a:rPr lang="en-CA" dirty="0"/>
            <a:t>Anti-inflammatory effect</a:t>
          </a:r>
          <a:endParaRPr lang="en-US" dirty="0"/>
        </a:p>
      </dgm:t>
    </dgm:pt>
    <dgm:pt modelId="{114F4674-0E30-4018-8ABC-A6BF958BB2AC}" type="parTrans" cxnId="{8E4A87E5-B577-47B2-B29F-7E0572ECA0D5}">
      <dgm:prSet/>
      <dgm:spPr/>
      <dgm:t>
        <a:bodyPr/>
        <a:lstStyle/>
        <a:p>
          <a:endParaRPr lang="en-US"/>
        </a:p>
      </dgm:t>
    </dgm:pt>
    <dgm:pt modelId="{507A19A2-4056-431C-8D10-B567F8D22E7D}" type="sibTrans" cxnId="{8E4A87E5-B577-47B2-B29F-7E0572ECA0D5}">
      <dgm:prSet/>
      <dgm:spPr/>
      <dgm:t>
        <a:bodyPr/>
        <a:lstStyle/>
        <a:p>
          <a:endParaRPr lang="en-US"/>
        </a:p>
      </dgm:t>
    </dgm:pt>
    <dgm:pt modelId="{904B3620-7B21-044F-AE21-BA0E09A369BF}">
      <dgm:prSet/>
      <dgm:spPr/>
      <dgm:t>
        <a:bodyPr/>
        <a:lstStyle/>
        <a:p>
          <a:r>
            <a:rPr lang="en-CA" dirty="0"/>
            <a:t>Reduced opioid consumption</a:t>
          </a:r>
          <a:endParaRPr lang="en-US" dirty="0"/>
        </a:p>
      </dgm:t>
    </dgm:pt>
    <dgm:pt modelId="{EF89EEC6-5489-7841-A69C-F1DCFB6E3452}" type="parTrans" cxnId="{91FC50AE-9041-B04D-84A5-8F8C74571CB0}">
      <dgm:prSet/>
      <dgm:spPr/>
      <dgm:t>
        <a:bodyPr/>
        <a:lstStyle/>
        <a:p>
          <a:endParaRPr lang="en-US"/>
        </a:p>
      </dgm:t>
    </dgm:pt>
    <dgm:pt modelId="{CD5B826F-560D-5143-8AC9-D029504A9B48}" type="sibTrans" cxnId="{91FC50AE-9041-B04D-84A5-8F8C74571CB0}">
      <dgm:prSet/>
      <dgm:spPr/>
      <dgm:t>
        <a:bodyPr/>
        <a:lstStyle/>
        <a:p>
          <a:endParaRPr lang="en-US"/>
        </a:p>
      </dgm:t>
    </dgm:pt>
    <dgm:pt modelId="{622AA87A-4CB4-B94A-A02C-3DDCE0E35E7D}">
      <dgm:prSet/>
      <dgm:spPr/>
      <dgm:t>
        <a:bodyPr/>
        <a:lstStyle/>
        <a:p>
          <a:r>
            <a:rPr lang="en-CA" dirty="0"/>
            <a:t>Block of sympathetic reflexes</a:t>
          </a:r>
        </a:p>
      </dgm:t>
    </dgm:pt>
    <dgm:pt modelId="{5E358EC3-2ED7-5A4C-8EB0-9C2106EBF6B2}" type="parTrans" cxnId="{C6B217B7-DB06-CA49-B3DB-E59E88E23A9F}">
      <dgm:prSet/>
      <dgm:spPr/>
      <dgm:t>
        <a:bodyPr/>
        <a:lstStyle/>
        <a:p>
          <a:endParaRPr lang="en-US"/>
        </a:p>
      </dgm:t>
    </dgm:pt>
    <dgm:pt modelId="{0D7524E0-E0A2-8D41-AB3E-A3CD8501B87C}" type="sibTrans" cxnId="{C6B217B7-DB06-CA49-B3DB-E59E88E23A9F}">
      <dgm:prSet/>
      <dgm:spPr/>
      <dgm:t>
        <a:bodyPr/>
        <a:lstStyle/>
        <a:p>
          <a:endParaRPr lang="en-US"/>
        </a:p>
      </dgm:t>
    </dgm:pt>
    <dgm:pt modelId="{7084CB17-8B85-2842-9A69-60C998F90CD1}">
      <dgm:prSet/>
      <dgm:spPr/>
      <dgm:t>
        <a:bodyPr/>
        <a:lstStyle/>
        <a:p>
          <a:r>
            <a:rPr lang="en-CA" dirty="0"/>
            <a:t>Reduced catecholamine production</a:t>
          </a:r>
        </a:p>
      </dgm:t>
    </dgm:pt>
    <dgm:pt modelId="{0ABD8E3F-94BE-5341-B7E4-019244143B2A}" type="parTrans" cxnId="{6170F0AF-6197-B24A-9D3A-6D2F5552BF0E}">
      <dgm:prSet/>
      <dgm:spPr/>
      <dgm:t>
        <a:bodyPr/>
        <a:lstStyle/>
        <a:p>
          <a:endParaRPr lang="en-US"/>
        </a:p>
      </dgm:t>
    </dgm:pt>
    <dgm:pt modelId="{8BC56E5C-3328-E743-A9B8-795EA948FDAF}" type="sibTrans" cxnId="{6170F0AF-6197-B24A-9D3A-6D2F5552BF0E}">
      <dgm:prSet/>
      <dgm:spPr/>
      <dgm:t>
        <a:bodyPr/>
        <a:lstStyle/>
        <a:p>
          <a:endParaRPr lang="en-US"/>
        </a:p>
      </dgm:t>
    </dgm:pt>
    <dgm:pt modelId="{0DAA8C06-36F5-EE46-9A9C-46A850370DC4}">
      <dgm:prSet/>
      <dgm:spPr/>
      <dgm:t>
        <a:bodyPr/>
        <a:lstStyle/>
        <a:p>
          <a:r>
            <a:rPr lang="en-CA" dirty="0"/>
            <a:t>Direct effect on gut smooth muscle</a:t>
          </a:r>
        </a:p>
      </dgm:t>
    </dgm:pt>
    <dgm:pt modelId="{628243B1-DAE8-BD47-B5C4-1AA25B181618}" type="parTrans" cxnId="{7AF17DEF-4E39-834D-9CF2-744B7AF9B699}">
      <dgm:prSet/>
      <dgm:spPr/>
      <dgm:t>
        <a:bodyPr/>
        <a:lstStyle/>
        <a:p>
          <a:endParaRPr lang="en-US"/>
        </a:p>
      </dgm:t>
    </dgm:pt>
    <dgm:pt modelId="{2A4939F6-03D9-3E49-8249-0994F75340F0}" type="sibTrans" cxnId="{7AF17DEF-4E39-834D-9CF2-744B7AF9B699}">
      <dgm:prSet/>
      <dgm:spPr/>
      <dgm:t>
        <a:bodyPr/>
        <a:lstStyle/>
        <a:p>
          <a:endParaRPr lang="en-US"/>
        </a:p>
      </dgm:t>
    </dgm:pt>
    <dgm:pt modelId="{05FB62A8-9AAB-D74B-8C42-766E342259E1}">
      <dgm:prSet/>
      <dgm:spPr/>
      <dgm:t>
        <a:bodyPr/>
        <a:lstStyle/>
        <a:p>
          <a:r>
            <a:rPr lang="en-US" dirty="0"/>
            <a:t>Faster bowel recovery after GI surgery (8-12 hours)</a:t>
          </a:r>
        </a:p>
      </dgm:t>
    </dgm:pt>
    <dgm:pt modelId="{14E04929-51ED-5041-B379-634F4434D965}" type="parTrans" cxnId="{F8AAB6E4-8971-334C-B94C-4DE0EC935DBC}">
      <dgm:prSet/>
      <dgm:spPr/>
      <dgm:t>
        <a:bodyPr/>
        <a:lstStyle/>
        <a:p>
          <a:endParaRPr lang="en-US"/>
        </a:p>
      </dgm:t>
    </dgm:pt>
    <dgm:pt modelId="{D769136C-BF88-734A-BC18-E0792C3D7547}" type="sibTrans" cxnId="{F8AAB6E4-8971-334C-B94C-4DE0EC935DBC}">
      <dgm:prSet/>
      <dgm:spPr/>
      <dgm:t>
        <a:bodyPr/>
        <a:lstStyle/>
        <a:p>
          <a:endParaRPr lang="en-US"/>
        </a:p>
      </dgm:t>
    </dgm:pt>
    <dgm:pt modelId="{9C167090-4021-4541-9017-03C9D19D426C}">
      <dgm:prSet/>
      <dgm:spPr/>
      <dgm:t>
        <a:bodyPr/>
        <a:lstStyle/>
        <a:p>
          <a:r>
            <a:rPr lang="en-US" dirty="0"/>
            <a:t>Decreased leukocyte priming</a:t>
          </a:r>
        </a:p>
      </dgm:t>
    </dgm:pt>
    <dgm:pt modelId="{229C89B6-60FF-034C-A5B7-BAE5472D603E}" type="parTrans" cxnId="{A741197A-5F89-E943-9B21-E6459B122A04}">
      <dgm:prSet/>
      <dgm:spPr/>
      <dgm:t>
        <a:bodyPr/>
        <a:lstStyle/>
        <a:p>
          <a:endParaRPr lang="en-US"/>
        </a:p>
      </dgm:t>
    </dgm:pt>
    <dgm:pt modelId="{AC8A2FB0-AA01-8142-8256-AE8FEECAC3DD}" type="sibTrans" cxnId="{A741197A-5F89-E943-9B21-E6459B122A04}">
      <dgm:prSet/>
      <dgm:spPr/>
      <dgm:t>
        <a:bodyPr/>
        <a:lstStyle/>
        <a:p>
          <a:endParaRPr lang="en-US"/>
        </a:p>
      </dgm:t>
    </dgm:pt>
    <dgm:pt modelId="{2A6B849C-615D-F347-BA7A-6255EC4E41FC}">
      <dgm:prSet/>
      <dgm:spPr/>
      <dgm:t>
        <a:bodyPr/>
        <a:lstStyle/>
        <a:p>
          <a:r>
            <a:rPr lang="en-US" dirty="0"/>
            <a:t>Partly due to decreased opioid use</a:t>
          </a:r>
        </a:p>
      </dgm:t>
    </dgm:pt>
    <dgm:pt modelId="{956E3077-655B-3942-A293-81923A5786D4}" type="parTrans" cxnId="{909CFD0F-81D1-C64B-98DC-660B10E27391}">
      <dgm:prSet/>
      <dgm:spPr/>
      <dgm:t>
        <a:bodyPr/>
        <a:lstStyle/>
        <a:p>
          <a:endParaRPr lang="en-US"/>
        </a:p>
      </dgm:t>
    </dgm:pt>
    <dgm:pt modelId="{2B0E00C4-0833-8349-B707-37BF2C759910}" type="sibTrans" cxnId="{909CFD0F-81D1-C64B-98DC-660B10E27391}">
      <dgm:prSet/>
      <dgm:spPr/>
      <dgm:t>
        <a:bodyPr/>
        <a:lstStyle/>
        <a:p>
          <a:endParaRPr lang="en-US"/>
        </a:p>
      </dgm:t>
    </dgm:pt>
    <dgm:pt modelId="{0E4764C5-2547-7B47-9D32-434A1FAA03FD}" type="pres">
      <dgm:prSet presAssocID="{79A8EA24-477A-460E-B05C-670C02F53CD3}" presName="linear" presStyleCnt="0">
        <dgm:presLayoutVars>
          <dgm:dir/>
          <dgm:animLvl val="lvl"/>
          <dgm:resizeHandles val="exact"/>
        </dgm:presLayoutVars>
      </dgm:prSet>
      <dgm:spPr/>
    </dgm:pt>
    <dgm:pt modelId="{D5F84547-9E31-194C-B505-64713EBE413E}" type="pres">
      <dgm:prSet presAssocID="{47622583-38C8-495E-AD92-6CFAB2730A42}" presName="parentLin" presStyleCnt="0"/>
      <dgm:spPr/>
    </dgm:pt>
    <dgm:pt modelId="{D2D17B10-AE96-6C4D-B94E-226E9FCC1DEB}" type="pres">
      <dgm:prSet presAssocID="{47622583-38C8-495E-AD92-6CFAB2730A42}" presName="parentLeftMargin" presStyleLbl="node1" presStyleIdx="0" presStyleCnt="3"/>
      <dgm:spPr/>
    </dgm:pt>
    <dgm:pt modelId="{CCA93EFE-B9C1-0341-A027-4DEFA23A71E5}" type="pres">
      <dgm:prSet presAssocID="{47622583-38C8-495E-AD92-6CFAB2730A42}" presName="parentText" presStyleLbl="node1" presStyleIdx="0" presStyleCnt="3">
        <dgm:presLayoutVars>
          <dgm:chMax val="0"/>
          <dgm:bulletEnabled val="1"/>
        </dgm:presLayoutVars>
      </dgm:prSet>
      <dgm:spPr/>
    </dgm:pt>
    <dgm:pt modelId="{7413653F-BDE1-BB44-BAE2-4C604C99FAB9}" type="pres">
      <dgm:prSet presAssocID="{47622583-38C8-495E-AD92-6CFAB2730A42}" presName="negativeSpace" presStyleCnt="0"/>
      <dgm:spPr/>
    </dgm:pt>
    <dgm:pt modelId="{4819EAD0-9B08-094A-9395-00E8A0046E97}" type="pres">
      <dgm:prSet presAssocID="{47622583-38C8-495E-AD92-6CFAB2730A42}" presName="childText" presStyleLbl="conFgAcc1" presStyleIdx="0" presStyleCnt="3">
        <dgm:presLayoutVars>
          <dgm:bulletEnabled val="1"/>
        </dgm:presLayoutVars>
      </dgm:prSet>
      <dgm:spPr/>
    </dgm:pt>
    <dgm:pt modelId="{E8863746-8315-2347-9AF1-7C2038CA8EEC}" type="pres">
      <dgm:prSet presAssocID="{4331E702-DABE-4B76-B81B-14CD8FFB73C6}" presName="spaceBetweenRectangles" presStyleCnt="0"/>
      <dgm:spPr/>
    </dgm:pt>
    <dgm:pt modelId="{AABB9A27-7CA6-804C-8269-88886B3B3E30}" type="pres">
      <dgm:prSet presAssocID="{01FF26B7-0C03-4890-8A54-F47F9B678B7E}" presName="parentLin" presStyleCnt="0"/>
      <dgm:spPr/>
    </dgm:pt>
    <dgm:pt modelId="{DEEB142E-9BB6-4D45-B9B2-E3FBE25C4E73}" type="pres">
      <dgm:prSet presAssocID="{01FF26B7-0C03-4890-8A54-F47F9B678B7E}" presName="parentLeftMargin" presStyleLbl="node1" presStyleIdx="0" presStyleCnt="3"/>
      <dgm:spPr/>
    </dgm:pt>
    <dgm:pt modelId="{0BBA154C-8B5F-E847-9468-008F1A470F57}" type="pres">
      <dgm:prSet presAssocID="{01FF26B7-0C03-4890-8A54-F47F9B678B7E}" presName="parentText" presStyleLbl="node1" presStyleIdx="1" presStyleCnt="3">
        <dgm:presLayoutVars>
          <dgm:chMax val="0"/>
          <dgm:bulletEnabled val="1"/>
        </dgm:presLayoutVars>
      </dgm:prSet>
      <dgm:spPr/>
    </dgm:pt>
    <dgm:pt modelId="{F19D0621-01A7-0049-9F6A-42528301B130}" type="pres">
      <dgm:prSet presAssocID="{01FF26B7-0C03-4890-8A54-F47F9B678B7E}" presName="negativeSpace" presStyleCnt="0"/>
      <dgm:spPr/>
    </dgm:pt>
    <dgm:pt modelId="{F6DA325E-7DD2-1E4E-B6F0-1FD3B6E854C2}" type="pres">
      <dgm:prSet presAssocID="{01FF26B7-0C03-4890-8A54-F47F9B678B7E}" presName="childText" presStyleLbl="conFgAcc1" presStyleIdx="1" presStyleCnt="3">
        <dgm:presLayoutVars>
          <dgm:bulletEnabled val="1"/>
        </dgm:presLayoutVars>
      </dgm:prSet>
      <dgm:spPr/>
    </dgm:pt>
    <dgm:pt modelId="{4F25420B-DFF1-244D-BFEB-A3143C1F0186}" type="pres">
      <dgm:prSet presAssocID="{237D79C9-D571-4256-B54D-B1D647E40EB9}" presName="spaceBetweenRectangles" presStyleCnt="0"/>
      <dgm:spPr/>
    </dgm:pt>
    <dgm:pt modelId="{BE425972-017F-DE46-B678-0E09CADA6760}" type="pres">
      <dgm:prSet presAssocID="{3CEC3124-8D89-4D52-AE3B-C55436754151}" presName="parentLin" presStyleCnt="0"/>
      <dgm:spPr/>
    </dgm:pt>
    <dgm:pt modelId="{DF584859-289A-6D4A-8A34-6C3277A98960}" type="pres">
      <dgm:prSet presAssocID="{3CEC3124-8D89-4D52-AE3B-C55436754151}" presName="parentLeftMargin" presStyleLbl="node1" presStyleIdx="1" presStyleCnt="3"/>
      <dgm:spPr/>
    </dgm:pt>
    <dgm:pt modelId="{9DF8FD96-56E8-9943-A4FD-6CBEC67BBEB6}" type="pres">
      <dgm:prSet presAssocID="{3CEC3124-8D89-4D52-AE3B-C55436754151}" presName="parentText" presStyleLbl="node1" presStyleIdx="2" presStyleCnt="3">
        <dgm:presLayoutVars>
          <dgm:chMax val="0"/>
          <dgm:bulletEnabled val="1"/>
        </dgm:presLayoutVars>
      </dgm:prSet>
      <dgm:spPr/>
    </dgm:pt>
    <dgm:pt modelId="{FF0F7CFA-AB63-0145-932B-BA50D2A79BA6}" type="pres">
      <dgm:prSet presAssocID="{3CEC3124-8D89-4D52-AE3B-C55436754151}" presName="negativeSpace" presStyleCnt="0"/>
      <dgm:spPr/>
    </dgm:pt>
    <dgm:pt modelId="{3370DE2F-16C2-0749-A4B7-2F04C1C4BC20}" type="pres">
      <dgm:prSet presAssocID="{3CEC3124-8D89-4D52-AE3B-C55436754151}" presName="childText" presStyleLbl="conFgAcc1" presStyleIdx="2" presStyleCnt="3">
        <dgm:presLayoutVars>
          <dgm:bulletEnabled val="1"/>
        </dgm:presLayoutVars>
      </dgm:prSet>
      <dgm:spPr/>
    </dgm:pt>
  </dgm:ptLst>
  <dgm:cxnLst>
    <dgm:cxn modelId="{E88FE004-3D54-47DA-927B-E5D0115A050B}" srcId="{79A8EA24-477A-460E-B05C-670C02F53CD3}" destId="{01FF26B7-0C03-4890-8A54-F47F9B678B7E}" srcOrd="1" destOrd="0" parTransId="{B5024FBE-5EE3-4B1A-BC52-567E107E2D3C}" sibTransId="{237D79C9-D571-4256-B54D-B1D647E40EB9}"/>
    <dgm:cxn modelId="{12AE9B0C-CA1D-574B-B51E-6FF3D292FAC6}" type="presOf" srcId="{47622583-38C8-495E-AD92-6CFAB2730A42}" destId="{CCA93EFE-B9C1-0341-A027-4DEFA23A71E5}" srcOrd="1" destOrd="0" presId="urn:microsoft.com/office/officeart/2005/8/layout/list1"/>
    <dgm:cxn modelId="{909CFD0F-81D1-C64B-98DC-660B10E27391}" srcId="{01FF26B7-0C03-4890-8A54-F47F9B678B7E}" destId="{2A6B849C-615D-F347-BA7A-6255EC4E41FC}" srcOrd="0" destOrd="0" parTransId="{956E3077-655B-3942-A293-81923A5786D4}" sibTransId="{2B0E00C4-0833-8349-B707-37BF2C759910}"/>
    <dgm:cxn modelId="{B41F1017-EC00-3D47-9661-A67C43BA1F5F}" type="presOf" srcId="{9C167090-4021-4541-9017-03C9D19D426C}" destId="{3370DE2F-16C2-0749-A4B7-2F04C1C4BC20}" srcOrd="0" destOrd="0" presId="urn:microsoft.com/office/officeart/2005/8/layout/list1"/>
    <dgm:cxn modelId="{E8CA9019-8D9A-2A4F-9C59-B8BCB8F70718}" type="presOf" srcId="{622AA87A-4CB4-B94A-A02C-3DDCE0E35E7D}" destId="{4819EAD0-9B08-094A-9395-00E8A0046E97}" srcOrd="0" destOrd="2" presId="urn:microsoft.com/office/officeart/2005/8/layout/list1"/>
    <dgm:cxn modelId="{D727FC53-1DC1-604D-98A0-7A8C93D5EAB2}" type="presOf" srcId="{0DAA8C06-36F5-EE46-9A9C-46A850370DC4}" destId="{4819EAD0-9B08-094A-9395-00E8A0046E97}" srcOrd="0" destOrd="4" presId="urn:microsoft.com/office/officeart/2005/8/layout/list1"/>
    <dgm:cxn modelId="{A741197A-5F89-E943-9B21-E6459B122A04}" srcId="{3CEC3124-8D89-4D52-AE3B-C55436754151}" destId="{9C167090-4021-4541-9017-03C9D19D426C}" srcOrd="0" destOrd="0" parTransId="{229C89B6-60FF-034C-A5B7-BAE5472D603E}" sibTransId="{AC8A2FB0-AA01-8142-8256-AE8FEECAC3DD}"/>
    <dgm:cxn modelId="{98A4C283-07DB-074A-AA90-AB7E55E4BEC2}" type="presOf" srcId="{3CEC3124-8D89-4D52-AE3B-C55436754151}" destId="{9DF8FD96-56E8-9943-A4FD-6CBEC67BBEB6}" srcOrd="1" destOrd="0" presId="urn:microsoft.com/office/officeart/2005/8/layout/list1"/>
    <dgm:cxn modelId="{8B0C6B88-143B-DD4A-8BE6-3C2042EF33F5}" type="presOf" srcId="{3CEC3124-8D89-4D52-AE3B-C55436754151}" destId="{DF584859-289A-6D4A-8A34-6C3277A98960}" srcOrd="0" destOrd="0" presId="urn:microsoft.com/office/officeart/2005/8/layout/list1"/>
    <dgm:cxn modelId="{A8698199-B02E-9E4A-8C06-E6D0869C1519}" type="presOf" srcId="{2A6B849C-615D-F347-BA7A-6255EC4E41FC}" destId="{F6DA325E-7DD2-1E4E-B6F0-1FD3B6E854C2}" srcOrd="0" destOrd="0" presId="urn:microsoft.com/office/officeart/2005/8/layout/list1"/>
    <dgm:cxn modelId="{91FC50AE-9041-B04D-84A5-8F8C74571CB0}" srcId="{05FB62A8-9AAB-D74B-8C42-766E342259E1}" destId="{904B3620-7B21-044F-AE21-BA0E09A369BF}" srcOrd="0" destOrd="0" parTransId="{EF89EEC6-5489-7841-A69C-F1DCFB6E3452}" sibTransId="{CD5B826F-560D-5143-8AC9-D029504A9B48}"/>
    <dgm:cxn modelId="{6170F0AF-6197-B24A-9D3A-6D2F5552BF0E}" srcId="{05FB62A8-9AAB-D74B-8C42-766E342259E1}" destId="{7084CB17-8B85-2842-9A69-60C998F90CD1}" srcOrd="2" destOrd="0" parTransId="{0ABD8E3F-94BE-5341-B7E4-019244143B2A}" sibTransId="{8BC56E5C-3328-E743-A9B8-795EA948FDAF}"/>
    <dgm:cxn modelId="{FA8597B1-0FDB-4C42-9340-7588A4E71AF6}" type="presOf" srcId="{79A8EA24-477A-460E-B05C-670C02F53CD3}" destId="{0E4764C5-2547-7B47-9D32-434A1FAA03FD}" srcOrd="0" destOrd="0" presId="urn:microsoft.com/office/officeart/2005/8/layout/list1"/>
    <dgm:cxn modelId="{C6B217B7-DB06-CA49-B3DB-E59E88E23A9F}" srcId="{05FB62A8-9AAB-D74B-8C42-766E342259E1}" destId="{622AA87A-4CB4-B94A-A02C-3DDCE0E35E7D}" srcOrd="1" destOrd="0" parTransId="{5E358EC3-2ED7-5A4C-8EB0-9C2106EBF6B2}" sibTransId="{0D7524E0-E0A2-8D41-AB3E-A3CD8501B87C}"/>
    <dgm:cxn modelId="{897231BD-EAA6-DD40-B988-443196323300}" type="presOf" srcId="{904B3620-7B21-044F-AE21-BA0E09A369BF}" destId="{4819EAD0-9B08-094A-9395-00E8A0046E97}" srcOrd="0" destOrd="1" presId="urn:microsoft.com/office/officeart/2005/8/layout/list1"/>
    <dgm:cxn modelId="{90CF4ACF-514B-5249-9AA2-68142650386C}" type="presOf" srcId="{47622583-38C8-495E-AD92-6CFAB2730A42}" destId="{D2D17B10-AE96-6C4D-B94E-226E9FCC1DEB}" srcOrd="0" destOrd="0" presId="urn:microsoft.com/office/officeart/2005/8/layout/list1"/>
    <dgm:cxn modelId="{F8E27AE4-55F5-C247-934F-B1D7F28D3109}" type="presOf" srcId="{05FB62A8-9AAB-D74B-8C42-766E342259E1}" destId="{4819EAD0-9B08-094A-9395-00E8A0046E97}" srcOrd="0" destOrd="0" presId="urn:microsoft.com/office/officeart/2005/8/layout/list1"/>
    <dgm:cxn modelId="{F8AAB6E4-8971-334C-B94C-4DE0EC935DBC}" srcId="{47622583-38C8-495E-AD92-6CFAB2730A42}" destId="{05FB62A8-9AAB-D74B-8C42-766E342259E1}" srcOrd="0" destOrd="0" parTransId="{14E04929-51ED-5041-B379-634F4434D965}" sibTransId="{D769136C-BF88-734A-BC18-E0792C3D7547}"/>
    <dgm:cxn modelId="{8E4A87E5-B577-47B2-B29F-7E0572ECA0D5}" srcId="{79A8EA24-477A-460E-B05C-670C02F53CD3}" destId="{3CEC3124-8D89-4D52-AE3B-C55436754151}" srcOrd="2" destOrd="0" parTransId="{114F4674-0E30-4018-8ABC-A6BF958BB2AC}" sibTransId="{507A19A2-4056-431C-8D10-B567F8D22E7D}"/>
    <dgm:cxn modelId="{91C649EA-80A1-7345-9F39-931F6458508D}" type="presOf" srcId="{01FF26B7-0C03-4890-8A54-F47F9B678B7E}" destId="{0BBA154C-8B5F-E847-9468-008F1A470F57}" srcOrd="1" destOrd="0" presId="urn:microsoft.com/office/officeart/2005/8/layout/list1"/>
    <dgm:cxn modelId="{484271EA-2A14-8742-BD49-7C203C636052}" type="presOf" srcId="{7084CB17-8B85-2842-9A69-60C998F90CD1}" destId="{4819EAD0-9B08-094A-9395-00E8A0046E97}" srcOrd="0" destOrd="3" presId="urn:microsoft.com/office/officeart/2005/8/layout/list1"/>
    <dgm:cxn modelId="{CC4AA4EB-0BCF-A34C-B11D-B8CF495D06CC}" type="presOf" srcId="{01FF26B7-0C03-4890-8A54-F47F9B678B7E}" destId="{DEEB142E-9BB6-4D45-B9B2-E3FBE25C4E73}" srcOrd="0" destOrd="0" presId="urn:microsoft.com/office/officeart/2005/8/layout/list1"/>
    <dgm:cxn modelId="{2BAD19ED-B5FE-484E-89FB-E09835F343EA}" srcId="{79A8EA24-477A-460E-B05C-670C02F53CD3}" destId="{47622583-38C8-495E-AD92-6CFAB2730A42}" srcOrd="0" destOrd="0" parTransId="{6C48D22C-DE6C-4083-AA3C-79F8FC1898A3}" sibTransId="{4331E702-DABE-4B76-B81B-14CD8FFB73C6}"/>
    <dgm:cxn modelId="{7AF17DEF-4E39-834D-9CF2-744B7AF9B699}" srcId="{05FB62A8-9AAB-D74B-8C42-766E342259E1}" destId="{0DAA8C06-36F5-EE46-9A9C-46A850370DC4}" srcOrd="3" destOrd="0" parTransId="{628243B1-DAE8-BD47-B5C4-1AA25B181618}" sibTransId="{2A4939F6-03D9-3E49-8249-0994F75340F0}"/>
    <dgm:cxn modelId="{63963758-8AF5-F545-9CB5-361B7E08B8D4}" type="presParOf" srcId="{0E4764C5-2547-7B47-9D32-434A1FAA03FD}" destId="{D5F84547-9E31-194C-B505-64713EBE413E}" srcOrd="0" destOrd="0" presId="urn:microsoft.com/office/officeart/2005/8/layout/list1"/>
    <dgm:cxn modelId="{7147FDD8-CA8E-A44D-8478-E52490FDA5FE}" type="presParOf" srcId="{D5F84547-9E31-194C-B505-64713EBE413E}" destId="{D2D17B10-AE96-6C4D-B94E-226E9FCC1DEB}" srcOrd="0" destOrd="0" presId="urn:microsoft.com/office/officeart/2005/8/layout/list1"/>
    <dgm:cxn modelId="{33E5269F-EC4E-5B4B-8FC1-4CBF614044C4}" type="presParOf" srcId="{D5F84547-9E31-194C-B505-64713EBE413E}" destId="{CCA93EFE-B9C1-0341-A027-4DEFA23A71E5}" srcOrd="1" destOrd="0" presId="urn:microsoft.com/office/officeart/2005/8/layout/list1"/>
    <dgm:cxn modelId="{539ADB45-9476-C349-958E-91FB945DDEDF}" type="presParOf" srcId="{0E4764C5-2547-7B47-9D32-434A1FAA03FD}" destId="{7413653F-BDE1-BB44-BAE2-4C604C99FAB9}" srcOrd="1" destOrd="0" presId="urn:microsoft.com/office/officeart/2005/8/layout/list1"/>
    <dgm:cxn modelId="{7A762A44-0C9C-E741-AE87-89BC0D6C96B5}" type="presParOf" srcId="{0E4764C5-2547-7B47-9D32-434A1FAA03FD}" destId="{4819EAD0-9B08-094A-9395-00E8A0046E97}" srcOrd="2" destOrd="0" presId="urn:microsoft.com/office/officeart/2005/8/layout/list1"/>
    <dgm:cxn modelId="{6728D8F5-A78D-F74F-92CE-ECBE178009CF}" type="presParOf" srcId="{0E4764C5-2547-7B47-9D32-434A1FAA03FD}" destId="{E8863746-8315-2347-9AF1-7C2038CA8EEC}" srcOrd="3" destOrd="0" presId="urn:microsoft.com/office/officeart/2005/8/layout/list1"/>
    <dgm:cxn modelId="{F2429204-9087-3743-A94B-9E892839518F}" type="presParOf" srcId="{0E4764C5-2547-7B47-9D32-434A1FAA03FD}" destId="{AABB9A27-7CA6-804C-8269-88886B3B3E30}" srcOrd="4" destOrd="0" presId="urn:microsoft.com/office/officeart/2005/8/layout/list1"/>
    <dgm:cxn modelId="{3FCD5DA5-54E8-A644-9A88-7B0B1EDF937A}" type="presParOf" srcId="{AABB9A27-7CA6-804C-8269-88886B3B3E30}" destId="{DEEB142E-9BB6-4D45-B9B2-E3FBE25C4E73}" srcOrd="0" destOrd="0" presId="urn:microsoft.com/office/officeart/2005/8/layout/list1"/>
    <dgm:cxn modelId="{A7A1D741-2E8C-E849-B228-076E2B2F89C2}" type="presParOf" srcId="{AABB9A27-7CA6-804C-8269-88886B3B3E30}" destId="{0BBA154C-8B5F-E847-9468-008F1A470F57}" srcOrd="1" destOrd="0" presId="urn:microsoft.com/office/officeart/2005/8/layout/list1"/>
    <dgm:cxn modelId="{469215B6-3EBB-2246-A364-9253ED0A07D8}" type="presParOf" srcId="{0E4764C5-2547-7B47-9D32-434A1FAA03FD}" destId="{F19D0621-01A7-0049-9F6A-42528301B130}" srcOrd="5" destOrd="0" presId="urn:microsoft.com/office/officeart/2005/8/layout/list1"/>
    <dgm:cxn modelId="{1CB98816-BA14-ED47-AEA0-935655B27D38}" type="presParOf" srcId="{0E4764C5-2547-7B47-9D32-434A1FAA03FD}" destId="{F6DA325E-7DD2-1E4E-B6F0-1FD3B6E854C2}" srcOrd="6" destOrd="0" presId="urn:microsoft.com/office/officeart/2005/8/layout/list1"/>
    <dgm:cxn modelId="{8855E338-F760-364A-9260-A69A7C224F80}" type="presParOf" srcId="{0E4764C5-2547-7B47-9D32-434A1FAA03FD}" destId="{4F25420B-DFF1-244D-BFEB-A3143C1F0186}" srcOrd="7" destOrd="0" presId="urn:microsoft.com/office/officeart/2005/8/layout/list1"/>
    <dgm:cxn modelId="{4F32CF56-2FBC-4341-B81B-7415153D2E77}" type="presParOf" srcId="{0E4764C5-2547-7B47-9D32-434A1FAA03FD}" destId="{BE425972-017F-DE46-B678-0E09CADA6760}" srcOrd="8" destOrd="0" presId="urn:microsoft.com/office/officeart/2005/8/layout/list1"/>
    <dgm:cxn modelId="{B3421D93-6BC2-BB4A-A27B-BF6F6488F1F8}" type="presParOf" srcId="{BE425972-017F-DE46-B678-0E09CADA6760}" destId="{DF584859-289A-6D4A-8A34-6C3277A98960}" srcOrd="0" destOrd="0" presId="urn:microsoft.com/office/officeart/2005/8/layout/list1"/>
    <dgm:cxn modelId="{A7E684CA-3C77-614F-965E-06AE2C76280C}" type="presParOf" srcId="{BE425972-017F-DE46-B678-0E09CADA6760}" destId="{9DF8FD96-56E8-9943-A4FD-6CBEC67BBEB6}" srcOrd="1" destOrd="0" presId="urn:microsoft.com/office/officeart/2005/8/layout/list1"/>
    <dgm:cxn modelId="{8C637583-AEC8-3144-9335-844FC14A2D3B}" type="presParOf" srcId="{0E4764C5-2547-7B47-9D32-434A1FAA03FD}" destId="{FF0F7CFA-AB63-0145-932B-BA50D2A79BA6}" srcOrd="9" destOrd="0" presId="urn:microsoft.com/office/officeart/2005/8/layout/list1"/>
    <dgm:cxn modelId="{B89A9FD0-DC10-E34F-94CC-C0B83732DD77}" type="presParOf" srcId="{0E4764C5-2547-7B47-9D32-434A1FAA03FD}" destId="{3370DE2F-16C2-0749-A4B7-2F04C1C4BC20}"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A59755B-5BFE-49B4-A96F-86F0F7E1A27F}"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1D60C724-2723-45FA-A84F-904A3911DEB1}">
      <dgm:prSet/>
      <dgm:spPr/>
      <dgm:t>
        <a:bodyPr/>
        <a:lstStyle/>
        <a:p>
          <a:r>
            <a:rPr lang="en-US"/>
            <a:t>Improved pain scores</a:t>
          </a:r>
        </a:p>
      </dgm:t>
    </dgm:pt>
    <dgm:pt modelId="{E92872F7-D4DE-42B0-94CB-20F2A03856BF}" type="parTrans" cxnId="{064094A2-B887-4B45-8984-26573014AE7A}">
      <dgm:prSet/>
      <dgm:spPr/>
      <dgm:t>
        <a:bodyPr/>
        <a:lstStyle/>
        <a:p>
          <a:endParaRPr lang="en-US"/>
        </a:p>
      </dgm:t>
    </dgm:pt>
    <dgm:pt modelId="{8C9723B4-A91C-4568-95A5-241A05C4589F}" type="sibTrans" cxnId="{064094A2-B887-4B45-8984-26573014AE7A}">
      <dgm:prSet/>
      <dgm:spPr/>
      <dgm:t>
        <a:bodyPr/>
        <a:lstStyle/>
        <a:p>
          <a:endParaRPr lang="en-US"/>
        </a:p>
      </dgm:t>
    </dgm:pt>
    <dgm:pt modelId="{BE754641-5FFB-411E-888F-BE01DDCC5929}">
      <dgm:prSet/>
      <dgm:spPr/>
      <dgm:t>
        <a:bodyPr/>
        <a:lstStyle/>
        <a:p>
          <a:r>
            <a:rPr lang="en-US" dirty="0"/>
            <a:t>Reduced opioid consumption and opioid side effects</a:t>
          </a:r>
        </a:p>
      </dgm:t>
    </dgm:pt>
    <dgm:pt modelId="{009071B4-B1FA-49F8-BD5D-6998A605978E}" type="parTrans" cxnId="{EAEB94C3-6167-40C5-AD52-8D3402EFC15F}">
      <dgm:prSet/>
      <dgm:spPr/>
      <dgm:t>
        <a:bodyPr/>
        <a:lstStyle/>
        <a:p>
          <a:endParaRPr lang="en-US"/>
        </a:p>
      </dgm:t>
    </dgm:pt>
    <dgm:pt modelId="{310692E8-2EB5-4585-B02B-E8510574D6D0}" type="sibTrans" cxnId="{EAEB94C3-6167-40C5-AD52-8D3402EFC15F}">
      <dgm:prSet/>
      <dgm:spPr/>
      <dgm:t>
        <a:bodyPr/>
        <a:lstStyle/>
        <a:p>
          <a:endParaRPr lang="en-US"/>
        </a:p>
      </dgm:t>
    </dgm:pt>
    <dgm:pt modelId="{12BBFA7C-9E70-441B-9024-B5F60B788CAC}">
      <dgm:prSet/>
      <dgm:spPr/>
      <dgm:t>
        <a:bodyPr/>
        <a:lstStyle/>
        <a:p>
          <a:r>
            <a:rPr lang="en-US"/>
            <a:t>Reduced post-op nausea and vomiting</a:t>
          </a:r>
        </a:p>
      </dgm:t>
    </dgm:pt>
    <dgm:pt modelId="{84C2E071-C69E-4A41-BF93-2F98BFAB5DD3}" type="parTrans" cxnId="{EC76ED2B-E780-4C06-BA90-74F53074B392}">
      <dgm:prSet/>
      <dgm:spPr/>
      <dgm:t>
        <a:bodyPr/>
        <a:lstStyle/>
        <a:p>
          <a:endParaRPr lang="en-US"/>
        </a:p>
      </dgm:t>
    </dgm:pt>
    <dgm:pt modelId="{A1F4172B-7CB4-4094-BFB8-25153C841C6D}" type="sibTrans" cxnId="{EC76ED2B-E780-4C06-BA90-74F53074B392}">
      <dgm:prSet/>
      <dgm:spPr/>
      <dgm:t>
        <a:bodyPr/>
        <a:lstStyle/>
        <a:p>
          <a:endParaRPr lang="en-US"/>
        </a:p>
      </dgm:t>
    </dgm:pt>
    <dgm:pt modelId="{223AC819-5537-4EEC-9729-1D2F75B2CEE7}">
      <dgm:prSet/>
      <dgm:spPr/>
      <dgm:t>
        <a:bodyPr/>
        <a:lstStyle/>
        <a:p>
          <a:r>
            <a:rPr lang="en-US"/>
            <a:t>Faster bowel recovery after abdominal surgery</a:t>
          </a:r>
        </a:p>
      </dgm:t>
    </dgm:pt>
    <dgm:pt modelId="{C2B9D70B-C9A1-4E7D-AEFA-879CA375B648}" type="parTrans" cxnId="{9CE95B4E-53AF-4B7C-9F9A-EB5EBB84E95C}">
      <dgm:prSet/>
      <dgm:spPr/>
      <dgm:t>
        <a:bodyPr/>
        <a:lstStyle/>
        <a:p>
          <a:endParaRPr lang="en-US"/>
        </a:p>
      </dgm:t>
    </dgm:pt>
    <dgm:pt modelId="{305886AE-FD2B-498D-A17D-944406787495}" type="sibTrans" cxnId="{9CE95B4E-53AF-4B7C-9F9A-EB5EBB84E95C}">
      <dgm:prSet/>
      <dgm:spPr/>
      <dgm:t>
        <a:bodyPr/>
        <a:lstStyle/>
        <a:p>
          <a:endParaRPr lang="en-US"/>
        </a:p>
      </dgm:t>
    </dgm:pt>
    <dgm:pt modelId="{71A6F39D-46B9-4BC5-888F-BCEA36C245DD}">
      <dgm:prSet/>
      <dgm:spPr/>
      <dgm:t>
        <a:bodyPr/>
        <a:lstStyle/>
        <a:p>
          <a:r>
            <a:rPr lang="en-US"/>
            <a:t>Reduced inflammatory response</a:t>
          </a:r>
        </a:p>
      </dgm:t>
    </dgm:pt>
    <dgm:pt modelId="{9BD5F942-0432-428A-8214-B20817001A26}" type="parTrans" cxnId="{342A9AEE-6BEF-4414-B4D4-8D0873FB3E69}">
      <dgm:prSet/>
      <dgm:spPr/>
      <dgm:t>
        <a:bodyPr/>
        <a:lstStyle/>
        <a:p>
          <a:endParaRPr lang="en-US"/>
        </a:p>
      </dgm:t>
    </dgm:pt>
    <dgm:pt modelId="{17B301B1-A3E9-4FBD-8E97-299165F7581C}" type="sibTrans" cxnId="{342A9AEE-6BEF-4414-B4D4-8D0873FB3E69}">
      <dgm:prSet/>
      <dgm:spPr/>
      <dgm:t>
        <a:bodyPr/>
        <a:lstStyle/>
        <a:p>
          <a:endParaRPr lang="en-US"/>
        </a:p>
      </dgm:t>
    </dgm:pt>
    <dgm:pt modelId="{D825132E-7C9E-4800-83EE-26BD42795E17}">
      <dgm:prSet/>
      <dgm:spPr/>
      <dgm:t>
        <a:bodyPr/>
        <a:lstStyle/>
        <a:p>
          <a:r>
            <a:rPr lang="en-US"/>
            <a:t>Some studies suggest reduced progression to neuropathic and chronic pain conditions</a:t>
          </a:r>
        </a:p>
      </dgm:t>
    </dgm:pt>
    <dgm:pt modelId="{62DA4844-E265-4267-84AA-DC5617C6B84F}" type="parTrans" cxnId="{FCD47E52-C733-4312-A9D8-8FB7A4D455F9}">
      <dgm:prSet/>
      <dgm:spPr/>
      <dgm:t>
        <a:bodyPr/>
        <a:lstStyle/>
        <a:p>
          <a:endParaRPr lang="en-US"/>
        </a:p>
      </dgm:t>
    </dgm:pt>
    <dgm:pt modelId="{62BCB873-63B5-4662-BF1F-0AC1B6BEFD1B}" type="sibTrans" cxnId="{FCD47E52-C733-4312-A9D8-8FB7A4D455F9}">
      <dgm:prSet/>
      <dgm:spPr/>
      <dgm:t>
        <a:bodyPr/>
        <a:lstStyle/>
        <a:p>
          <a:endParaRPr lang="en-US"/>
        </a:p>
      </dgm:t>
    </dgm:pt>
    <dgm:pt modelId="{6A951E0C-90CF-1840-A720-A3BFF90CFAAF}" type="pres">
      <dgm:prSet presAssocID="{7A59755B-5BFE-49B4-A96F-86F0F7E1A27F}" presName="linear" presStyleCnt="0">
        <dgm:presLayoutVars>
          <dgm:animLvl val="lvl"/>
          <dgm:resizeHandles val="exact"/>
        </dgm:presLayoutVars>
      </dgm:prSet>
      <dgm:spPr/>
    </dgm:pt>
    <dgm:pt modelId="{FDF37872-6935-EF48-A0C9-F9BA617B0BA0}" type="pres">
      <dgm:prSet presAssocID="{1D60C724-2723-45FA-A84F-904A3911DEB1}" presName="parentText" presStyleLbl="node1" presStyleIdx="0" presStyleCnt="6">
        <dgm:presLayoutVars>
          <dgm:chMax val="0"/>
          <dgm:bulletEnabled val="1"/>
        </dgm:presLayoutVars>
      </dgm:prSet>
      <dgm:spPr/>
    </dgm:pt>
    <dgm:pt modelId="{4BC2D53C-4E56-4E45-9033-99CCA9361AFF}" type="pres">
      <dgm:prSet presAssocID="{8C9723B4-A91C-4568-95A5-241A05C4589F}" presName="spacer" presStyleCnt="0"/>
      <dgm:spPr/>
    </dgm:pt>
    <dgm:pt modelId="{B4DD05CC-26A7-5B47-A718-1E0F4838B1B7}" type="pres">
      <dgm:prSet presAssocID="{BE754641-5FFB-411E-888F-BE01DDCC5929}" presName="parentText" presStyleLbl="node1" presStyleIdx="1" presStyleCnt="6">
        <dgm:presLayoutVars>
          <dgm:chMax val="0"/>
          <dgm:bulletEnabled val="1"/>
        </dgm:presLayoutVars>
      </dgm:prSet>
      <dgm:spPr/>
    </dgm:pt>
    <dgm:pt modelId="{2994AC6A-878D-C74F-97ED-5691042864B5}" type="pres">
      <dgm:prSet presAssocID="{310692E8-2EB5-4585-B02B-E8510574D6D0}" presName="spacer" presStyleCnt="0"/>
      <dgm:spPr/>
    </dgm:pt>
    <dgm:pt modelId="{0C6C2A5F-5125-EE4A-8896-8206C839EEC3}" type="pres">
      <dgm:prSet presAssocID="{12BBFA7C-9E70-441B-9024-B5F60B788CAC}" presName="parentText" presStyleLbl="node1" presStyleIdx="2" presStyleCnt="6">
        <dgm:presLayoutVars>
          <dgm:chMax val="0"/>
          <dgm:bulletEnabled val="1"/>
        </dgm:presLayoutVars>
      </dgm:prSet>
      <dgm:spPr/>
    </dgm:pt>
    <dgm:pt modelId="{C54DD2FE-B4B0-D349-BBD1-64EE72F9DADE}" type="pres">
      <dgm:prSet presAssocID="{A1F4172B-7CB4-4094-BFB8-25153C841C6D}" presName="spacer" presStyleCnt="0"/>
      <dgm:spPr/>
    </dgm:pt>
    <dgm:pt modelId="{A1271DC0-67D3-A44C-96C3-A4F807BEB3D2}" type="pres">
      <dgm:prSet presAssocID="{223AC819-5537-4EEC-9729-1D2F75B2CEE7}" presName="parentText" presStyleLbl="node1" presStyleIdx="3" presStyleCnt="6">
        <dgm:presLayoutVars>
          <dgm:chMax val="0"/>
          <dgm:bulletEnabled val="1"/>
        </dgm:presLayoutVars>
      </dgm:prSet>
      <dgm:spPr/>
    </dgm:pt>
    <dgm:pt modelId="{178B5A45-25E1-3E4E-AF5D-65A0FD1E7641}" type="pres">
      <dgm:prSet presAssocID="{305886AE-FD2B-498D-A17D-944406787495}" presName="spacer" presStyleCnt="0"/>
      <dgm:spPr/>
    </dgm:pt>
    <dgm:pt modelId="{50BF9DF3-3FB5-A84F-B819-1C895182DD87}" type="pres">
      <dgm:prSet presAssocID="{71A6F39D-46B9-4BC5-888F-BCEA36C245DD}" presName="parentText" presStyleLbl="node1" presStyleIdx="4" presStyleCnt="6">
        <dgm:presLayoutVars>
          <dgm:chMax val="0"/>
          <dgm:bulletEnabled val="1"/>
        </dgm:presLayoutVars>
      </dgm:prSet>
      <dgm:spPr/>
    </dgm:pt>
    <dgm:pt modelId="{FC670522-C5BE-FB47-9BC2-EE616D457F09}" type="pres">
      <dgm:prSet presAssocID="{17B301B1-A3E9-4FBD-8E97-299165F7581C}" presName="spacer" presStyleCnt="0"/>
      <dgm:spPr/>
    </dgm:pt>
    <dgm:pt modelId="{5A5B1346-68E2-2141-B340-119E436A32D0}" type="pres">
      <dgm:prSet presAssocID="{D825132E-7C9E-4800-83EE-26BD42795E17}" presName="parentText" presStyleLbl="node1" presStyleIdx="5" presStyleCnt="6">
        <dgm:presLayoutVars>
          <dgm:chMax val="0"/>
          <dgm:bulletEnabled val="1"/>
        </dgm:presLayoutVars>
      </dgm:prSet>
      <dgm:spPr/>
    </dgm:pt>
  </dgm:ptLst>
  <dgm:cxnLst>
    <dgm:cxn modelId="{C44EFC14-0C08-DB44-8F2E-FCBA079D9D05}" type="presOf" srcId="{1D60C724-2723-45FA-A84F-904A3911DEB1}" destId="{FDF37872-6935-EF48-A0C9-F9BA617B0BA0}" srcOrd="0" destOrd="0" presId="urn:microsoft.com/office/officeart/2005/8/layout/vList2"/>
    <dgm:cxn modelId="{EC76ED2B-E780-4C06-BA90-74F53074B392}" srcId="{7A59755B-5BFE-49B4-A96F-86F0F7E1A27F}" destId="{12BBFA7C-9E70-441B-9024-B5F60B788CAC}" srcOrd="2" destOrd="0" parTransId="{84C2E071-C69E-4A41-BF93-2F98BFAB5DD3}" sibTransId="{A1F4172B-7CB4-4094-BFB8-25153C841C6D}"/>
    <dgm:cxn modelId="{35A9D73A-F3CF-AA4E-914F-78BB9EDEC39D}" type="presOf" srcId="{223AC819-5537-4EEC-9729-1D2F75B2CEE7}" destId="{A1271DC0-67D3-A44C-96C3-A4F807BEB3D2}" srcOrd="0" destOrd="0" presId="urn:microsoft.com/office/officeart/2005/8/layout/vList2"/>
    <dgm:cxn modelId="{9CE95B4E-53AF-4B7C-9F9A-EB5EBB84E95C}" srcId="{7A59755B-5BFE-49B4-A96F-86F0F7E1A27F}" destId="{223AC819-5537-4EEC-9729-1D2F75B2CEE7}" srcOrd="3" destOrd="0" parTransId="{C2B9D70B-C9A1-4E7D-AEFA-879CA375B648}" sibTransId="{305886AE-FD2B-498D-A17D-944406787495}"/>
    <dgm:cxn modelId="{FCD47E52-C733-4312-A9D8-8FB7A4D455F9}" srcId="{7A59755B-5BFE-49B4-A96F-86F0F7E1A27F}" destId="{D825132E-7C9E-4800-83EE-26BD42795E17}" srcOrd="5" destOrd="0" parTransId="{62DA4844-E265-4267-84AA-DC5617C6B84F}" sibTransId="{62BCB873-63B5-4662-BF1F-0AC1B6BEFD1B}"/>
    <dgm:cxn modelId="{EEF5AD83-5078-AE4B-AF4C-6B92B83A2865}" type="presOf" srcId="{D825132E-7C9E-4800-83EE-26BD42795E17}" destId="{5A5B1346-68E2-2141-B340-119E436A32D0}" srcOrd="0" destOrd="0" presId="urn:microsoft.com/office/officeart/2005/8/layout/vList2"/>
    <dgm:cxn modelId="{94586B88-D27F-E346-8695-9862C1AAD6A1}" type="presOf" srcId="{12BBFA7C-9E70-441B-9024-B5F60B788CAC}" destId="{0C6C2A5F-5125-EE4A-8896-8206C839EEC3}" srcOrd="0" destOrd="0" presId="urn:microsoft.com/office/officeart/2005/8/layout/vList2"/>
    <dgm:cxn modelId="{FF0FD398-62E0-D94D-A023-D7BD6B776647}" type="presOf" srcId="{7A59755B-5BFE-49B4-A96F-86F0F7E1A27F}" destId="{6A951E0C-90CF-1840-A720-A3BFF90CFAAF}" srcOrd="0" destOrd="0" presId="urn:microsoft.com/office/officeart/2005/8/layout/vList2"/>
    <dgm:cxn modelId="{064094A2-B887-4B45-8984-26573014AE7A}" srcId="{7A59755B-5BFE-49B4-A96F-86F0F7E1A27F}" destId="{1D60C724-2723-45FA-A84F-904A3911DEB1}" srcOrd="0" destOrd="0" parTransId="{E92872F7-D4DE-42B0-94CB-20F2A03856BF}" sibTransId="{8C9723B4-A91C-4568-95A5-241A05C4589F}"/>
    <dgm:cxn modelId="{EAEB94C3-6167-40C5-AD52-8D3402EFC15F}" srcId="{7A59755B-5BFE-49B4-A96F-86F0F7E1A27F}" destId="{BE754641-5FFB-411E-888F-BE01DDCC5929}" srcOrd="1" destOrd="0" parTransId="{009071B4-B1FA-49F8-BD5D-6998A605978E}" sibTransId="{310692E8-2EB5-4585-B02B-E8510574D6D0}"/>
    <dgm:cxn modelId="{4F448ED1-7591-BF41-A786-D14FB4365AD9}" type="presOf" srcId="{BE754641-5FFB-411E-888F-BE01DDCC5929}" destId="{B4DD05CC-26A7-5B47-A718-1E0F4838B1B7}" srcOrd="0" destOrd="0" presId="urn:microsoft.com/office/officeart/2005/8/layout/vList2"/>
    <dgm:cxn modelId="{BCE7FBE5-46C9-1246-A0F0-39D1D0CF7C5A}" type="presOf" srcId="{71A6F39D-46B9-4BC5-888F-BCEA36C245DD}" destId="{50BF9DF3-3FB5-A84F-B819-1C895182DD87}" srcOrd="0" destOrd="0" presId="urn:microsoft.com/office/officeart/2005/8/layout/vList2"/>
    <dgm:cxn modelId="{342A9AEE-6BEF-4414-B4D4-8D0873FB3E69}" srcId="{7A59755B-5BFE-49B4-A96F-86F0F7E1A27F}" destId="{71A6F39D-46B9-4BC5-888F-BCEA36C245DD}" srcOrd="4" destOrd="0" parTransId="{9BD5F942-0432-428A-8214-B20817001A26}" sibTransId="{17B301B1-A3E9-4FBD-8E97-299165F7581C}"/>
    <dgm:cxn modelId="{ABE0C6E6-A149-1247-A755-059DD1E99193}" type="presParOf" srcId="{6A951E0C-90CF-1840-A720-A3BFF90CFAAF}" destId="{FDF37872-6935-EF48-A0C9-F9BA617B0BA0}" srcOrd="0" destOrd="0" presId="urn:microsoft.com/office/officeart/2005/8/layout/vList2"/>
    <dgm:cxn modelId="{C259DD94-E780-2847-AECD-F9A3D8B5B1BA}" type="presParOf" srcId="{6A951E0C-90CF-1840-A720-A3BFF90CFAAF}" destId="{4BC2D53C-4E56-4E45-9033-99CCA9361AFF}" srcOrd="1" destOrd="0" presId="urn:microsoft.com/office/officeart/2005/8/layout/vList2"/>
    <dgm:cxn modelId="{08BFC477-A8DC-6A41-B1E2-F600F63DD95C}" type="presParOf" srcId="{6A951E0C-90CF-1840-A720-A3BFF90CFAAF}" destId="{B4DD05CC-26A7-5B47-A718-1E0F4838B1B7}" srcOrd="2" destOrd="0" presId="urn:microsoft.com/office/officeart/2005/8/layout/vList2"/>
    <dgm:cxn modelId="{4C038A91-1A9D-4D47-9DDA-A3B0A5E38C95}" type="presParOf" srcId="{6A951E0C-90CF-1840-A720-A3BFF90CFAAF}" destId="{2994AC6A-878D-C74F-97ED-5691042864B5}" srcOrd="3" destOrd="0" presId="urn:microsoft.com/office/officeart/2005/8/layout/vList2"/>
    <dgm:cxn modelId="{EEF091EF-A54F-2349-ACDB-3A5FC9C631B3}" type="presParOf" srcId="{6A951E0C-90CF-1840-A720-A3BFF90CFAAF}" destId="{0C6C2A5F-5125-EE4A-8896-8206C839EEC3}" srcOrd="4" destOrd="0" presId="urn:microsoft.com/office/officeart/2005/8/layout/vList2"/>
    <dgm:cxn modelId="{C30870D8-ED73-6C43-9CE5-9F1AC5EDAA82}" type="presParOf" srcId="{6A951E0C-90CF-1840-A720-A3BFF90CFAAF}" destId="{C54DD2FE-B4B0-D349-BBD1-64EE72F9DADE}" srcOrd="5" destOrd="0" presId="urn:microsoft.com/office/officeart/2005/8/layout/vList2"/>
    <dgm:cxn modelId="{66209BBF-B7D7-0F4E-88E0-5C57D8206E81}" type="presParOf" srcId="{6A951E0C-90CF-1840-A720-A3BFF90CFAAF}" destId="{A1271DC0-67D3-A44C-96C3-A4F807BEB3D2}" srcOrd="6" destOrd="0" presId="urn:microsoft.com/office/officeart/2005/8/layout/vList2"/>
    <dgm:cxn modelId="{19CF44FA-CDF6-4A49-A297-70FD5586CE12}" type="presParOf" srcId="{6A951E0C-90CF-1840-A720-A3BFF90CFAAF}" destId="{178B5A45-25E1-3E4E-AF5D-65A0FD1E7641}" srcOrd="7" destOrd="0" presId="urn:microsoft.com/office/officeart/2005/8/layout/vList2"/>
    <dgm:cxn modelId="{D03FFB13-D860-254B-9853-77B61B59C2AA}" type="presParOf" srcId="{6A951E0C-90CF-1840-A720-A3BFF90CFAAF}" destId="{50BF9DF3-3FB5-A84F-B819-1C895182DD87}" srcOrd="8" destOrd="0" presId="urn:microsoft.com/office/officeart/2005/8/layout/vList2"/>
    <dgm:cxn modelId="{9B67C81E-FFC5-6C48-98D2-F0F76534E1CF}" type="presParOf" srcId="{6A951E0C-90CF-1840-A720-A3BFF90CFAAF}" destId="{FC670522-C5BE-FB47-9BC2-EE616D457F09}" srcOrd="9" destOrd="0" presId="urn:microsoft.com/office/officeart/2005/8/layout/vList2"/>
    <dgm:cxn modelId="{1D73A483-5D02-C740-8DB6-FEE848EAE52B}" type="presParOf" srcId="{6A951E0C-90CF-1840-A720-A3BFF90CFAAF}" destId="{5A5B1346-68E2-2141-B340-119E436A32D0}"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67B835-A370-4C48-8682-1D566ACC46E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BD1B4221-E20D-4A84-89D7-BADA6BDAC672}">
      <dgm:prSet/>
      <dgm:spPr/>
      <dgm:t>
        <a:bodyPr/>
        <a:lstStyle/>
        <a:p>
          <a:r>
            <a:rPr lang="en-CA"/>
            <a:t>Adjuvant (similar to ketamine, gabapentinoids)</a:t>
          </a:r>
          <a:endParaRPr lang="en-US"/>
        </a:p>
      </dgm:t>
    </dgm:pt>
    <dgm:pt modelId="{888B75CB-F1B6-4D31-BCCB-5817504A3A52}" type="parTrans" cxnId="{575119AD-DC62-47D4-B680-DAC4C6EC9696}">
      <dgm:prSet/>
      <dgm:spPr/>
      <dgm:t>
        <a:bodyPr/>
        <a:lstStyle/>
        <a:p>
          <a:endParaRPr lang="en-US"/>
        </a:p>
      </dgm:t>
    </dgm:pt>
    <dgm:pt modelId="{E7C861A0-F474-4ECE-8226-B0FEC46A8A8A}" type="sibTrans" cxnId="{575119AD-DC62-47D4-B680-DAC4C6EC9696}">
      <dgm:prSet/>
      <dgm:spPr/>
      <dgm:t>
        <a:bodyPr/>
        <a:lstStyle/>
        <a:p>
          <a:endParaRPr lang="en-US"/>
        </a:p>
      </dgm:t>
    </dgm:pt>
    <dgm:pt modelId="{9E00A601-C3CC-4909-9AEE-1716C8AC240C}">
      <dgm:prSet/>
      <dgm:spPr/>
      <dgm:t>
        <a:bodyPr/>
        <a:lstStyle/>
        <a:p>
          <a:r>
            <a:rPr lang="en-CA" dirty="0"/>
            <a:t>One component of a multimodal pain management plan</a:t>
          </a:r>
          <a:endParaRPr lang="en-US" dirty="0"/>
        </a:p>
      </dgm:t>
    </dgm:pt>
    <dgm:pt modelId="{727ADBEC-A473-46DB-BAAB-6383E4C02184}" type="parTrans" cxnId="{24247764-09AD-49CD-87A5-798FF6225855}">
      <dgm:prSet/>
      <dgm:spPr/>
      <dgm:t>
        <a:bodyPr/>
        <a:lstStyle/>
        <a:p>
          <a:endParaRPr lang="en-US"/>
        </a:p>
      </dgm:t>
    </dgm:pt>
    <dgm:pt modelId="{C0DB63AA-73C2-45DE-AC40-BB80CAB09A87}" type="sibTrans" cxnId="{24247764-09AD-49CD-87A5-798FF6225855}">
      <dgm:prSet/>
      <dgm:spPr/>
      <dgm:t>
        <a:bodyPr/>
        <a:lstStyle/>
        <a:p>
          <a:endParaRPr lang="en-US"/>
        </a:p>
      </dgm:t>
    </dgm:pt>
    <dgm:pt modelId="{8CA7C2C0-C473-4B3E-A255-4D8DD9E2D231}">
      <dgm:prSet/>
      <dgm:spPr/>
      <dgm:t>
        <a:bodyPr/>
        <a:lstStyle/>
        <a:p>
          <a:r>
            <a:rPr lang="en-CA" dirty="0"/>
            <a:t>Usually with opioid PCA and acetaminophen for 24 hours post-op</a:t>
          </a:r>
          <a:endParaRPr lang="en-US" dirty="0"/>
        </a:p>
      </dgm:t>
    </dgm:pt>
    <dgm:pt modelId="{41933D46-F489-482F-9971-2EC1B9A2296A}" type="parTrans" cxnId="{53CB26B5-EE33-483A-98AE-054EAE3CAC7F}">
      <dgm:prSet/>
      <dgm:spPr/>
      <dgm:t>
        <a:bodyPr/>
        <a:lstStyle/>
        <a:p>
          <a:endParaRPr lang="en-US"/>
        </a:p>
      </dgm:t>
    </dgm:pt>
    <dgm:pt modelId="{33D4F22C-A1E0-4ABF-9666-C37FF7381E13}" type="sibTrans" cxnId="{53CB26B5-EE33-483A-98AE-054EAE3CAC7F}">
      <dgm:prSet/>
      <dgm:spPr/>
      <dgm:t>
        <a:bodyPr/>
        <a:lstStyle/>
        <a:p>
          <a:endParaRPr lang="en-US"/>
        </a:p>
      </dgm:t>
    </dgm:pt>
    <dgm:pt modelId="{648F2EFF-99DD-45B0-9C6C-EB3E2F1C8B97}">
      <dgm:prSet/>
      <dgm:spPr/>
      <dgm:t>
        <a:bodyPr/>
        <a:lstStyle/>
        <a:p>
          <a:r>
            <a:rPr lang="en-CA"/>
            <a:t>Can use with ketamine infusion, gabapentin etc.</a:t>
          </a:r>
          <a:endParaRPr lang="en-US"/>
        </a:p>
      </dgm:t>
    </dgm:pt>
    <dgm:pt modelId="{B37EC6AB-A207-4193-83AF-AA8F08FE6BB5}" type="parTrans" cxnId="{BB5D08C8-4B54-4A59-A44F-7B43699B1797}">
      <dgm:prSet/>
      <dgm:spPr/>
      <dgm:t>
        <a:bodyPr/>
        <a:lstStyle/>
        <a:p>
          <a:endParaRPr lang="en-US"/>
        </a:p>
      </dgm:t>
    </dgm:pt>
    <dgm:pt modelId="{5482D330-C849-405D-851F-3DD4473712D6}" type="sibTrans" cxnId="{BB5D08C8-4B54-4A59-A44F-7B43699B1797}">
      <dgm:prSet/>
      <dgm:spPr/>
      <dgm:t>
        <a:bodyPr/>
        <a:lstStyle/>
        <a:p>
          <a:endParaRPr lang="en-US"/>
        </a:p>
      </dgm:t>
    </dgm:pt>
    <dgm:pt modelId="{E18F22B6-1FE7-49C5-9A34-DA14BDE5DF3A}">
      <dgm:prSet/>
      <dgm:spPr/>
      <dgm:t>
        <a:bodyPr/>
        <a:lstStyle/>
        <a:p>
          <a:r>
            <a:rPr lang="en-CA"/>
            <a:t>May have particular benefit in patients with:</a:t>
          </a:r>
          <a:endParaRPr lang="en-US"/>
        </a:p>
      </dgm:t>
    </dgm:pt>
    <dgm:pt modelId="{19A428D3-1BF7-40F4-99C7-EC8EE4CBE560}" type="parTrans" cxnId="{37943DD2-0364-4CB4-94A2-69DC1E0C17C7}">
      <dgm:prSet/>
      <dgm:spPr/>
      <dgm:t>
        <a:bodyPr/>
        <a:lstStyle/>
        <a:p>
          <a:endParaRPr lang="en-US"/>
        </a:p>
      </dgm:t>
    </dgm:pt>
    <dgm:pt modelId="{26213AE2-F642-4183-B82E-518FCE46C3D6}" type="sibTrans" cxnId="{37943DD2-0364-4CB4-94A2-69DC1E0C17C7}">
      <dgm:prSet/>
      <dgm:spPr/>
      <dgm:t>
        <a:bodyPr/>
        <a:lstStyle/>
        <a:p>
          <a:endParaRPr lang="en-US"/>
        </a:p>
      </dgm:t>
    </dgm:pt>
    <dgm:pt modelId="{A707D825-2ED0-4DE7-BB75-B772F053E83E}">
      <dgm:prSet/>
      <dgm:spPr/>
      <dgm:t>
        <a:bodyPr/>
        <a:lstStyle/>
        <a:p>
          <a:r>
            <a:rPr lang="en-CA"/>
            <a:t>GI or spinal surgery </a:t>
          </a:r>
          <a:endParaRPr lang="en-US"/>
        </a:p>
      </dgm:t>
    </dgm:pt>
    <dgm:pt modelId="{3BF1F622-FDD1-4092-8D4F-EF241607C91A}" type="parTrans" cxnId="{A26A9ADE-9108-4BD1-8A3D-FBA6FEC3AC08}">
      <dgm:prSet/>
      <dgm:spPr/>
      <dgm:t>
        <a:bodyPr/>
        <a:lstStyle/>
        <a:p>
          <a:endParaRPr lang="en-US"/>
        </a:p>
      </dgm:t>
    </dgm:pt>
    <dgm:pt modelId="{D0CA3D47-8B34-4EEA-B5AC-6EF7B4ED93B9}" type="sibTrans" cxnId="{A26A9ADE-9108-4BD1-8A3D-FBA6FEC3AC08}">
      <dgm:prSet/>
      <dgm:spPr/>
      <dgm:t>
        <a:bodyPr/>
        <a:lstStyle/>
        <a:p>
          <a:endParaRPr lang="en-US"/>
        </a:p>
      </dgm:t>
    </dgm:pt>
    <dgm:pt modelId="{2CBCA930-1E61-4DD8-ADEE-60B765C98C1E}">
      <dgm:prSet/>
      <dgm:spPr/>
      <dgm:t>
        <a:bodyPr/>
        <a:lstStyle/>
        <a:p>
          <a:r>
            <a:rPr lang="en-CA"/>
            <a:t>neuropathic pain conditions</a:t>
          </a:r>
          <a:endParaRPr lang="en-US"/>
        </a:p>
      </dgm:t>
    </dgm:pt>
    <dgm:pt modelId="{72BEA4D3-ECF4-4724-9B87-3F485AD4AA86}" type="parTrans" cxnId="{62B5B364-448F-4309-9D7C-6BE94275A341}">
      <dgm:prSet/>
      <dgm:spPr/>
      <dgm:t>
        <a:bodyPr/>
        <a:lstStyle/>
        <a:p>
          <a:endParaRPr lang="en-US"/>
        </a:p>
      </dgm:t>
    </dgm:pt>
    <dgm:pt modelId="{8A4BADA7-E4BF-40DB-AACC-B141AC8A73FE}" type="sibTrans" cxnId="{62B5B364-448F-4309-9D7C-6BE94275A341}">
      <dgm:prSet/>
      <dgm:spPr/>
      <dgm:t>
        <a:bodyPr/>
        <a:lstStyle/>
        <a:p>
          <a:endParaRPr lang="en-US"/>
        </a:p>
      </dgm:t>
    </dgm:pt>
    <dgm:pt modelId="{048E8DF6-2FC3-4F9D-BCD9-F91EA5169ACE}">
      <dgm:prSet/>
      <dgm:spPr/>
      <dgm:t>
        <a:bodyPr/>
        <a:lstStyle/>
        <a:p>
          <a:r>
            <a:rPr lang="en-CA" dirty="0"/>
            <a:t>chronic pain syndromes</a:t>
          </a:r>
          <a:endParaRPr lang="en-US" dirty="0"/>
        </a:p>
      </dgm:t>
    </dgm:pt>
    <dgm:pt modelId="{C6DC98DF-60B5-4F0F-AA60-23C5F6B8D30F}" type="parTrans" cxnId="{BB6F29A7-E000-476E-AD50-46E4DDDB4AE7}">
      <dgm:prSet/>
      <dgm:spPr/>
      <dgm:t>
        <a:bodyPr/>
        <a:lstStyle/>
        <a:p>
          <a:endParaRPr lang="en-US"/>
        </a:p>
      </dgm:t>
    </dgm:pt>
    <dgm:pt modelId="{57D6940A-220D-42F5-95B6-7379FA73C540}" type="sibTrans" cxnId="{BB6F29A7-E000-476E-AD50-46E4DDDB4AE7}">
      <dgm:prSet/>
      <dgm:spPr/>
      <dgm:t>
        <a:bodyPr/>
        <a:lstStyle/>
        <a:p>
          <a:endParaRPr lang="en-US"/>
        </a:p>
      </dgm:t>
    </dgm:pt>
    <dgm:pt modelId="{B0AB75D4-4E63-46C9-B84E-F506A32BE1FC}">
      <dgm:prSet/>
      <dgm:spPr/>
      <dgm:t>
        <a:bodyPr/>
        <a:lstStyle/>
        <a:p>
          <a:r>
            <a:rPr lang="en-CA"/>
            <a:t>opioid tolerance</a:t>
          </a:r>
          <a:endParaRPr lang="en-US"/>
        </a:p>
      </dgm:t>
    </dgm:pt>
    <dgm:pt modelId="{2CF6DD6E-6C28-4B09-AB97-1698274C1D36}" type="parTrans" cxnId="{897DF169-FCE2-42F2-B403-F2620F8A01AF}">
      <dgm:prSet/>
      <dgm:spPr/>
      <dgm:t>
        <a:bodyPr/>
        <a:lstStyle/>
        <a:p>
          <a:endParaRPr lang="en-US"/>
        </a:p>
      </dgm:t>
    </dgm:pt>
    <dgm:pt modelId="{BF20FE22-E2C6-4AE4-8185-B5D31CF5E1D1}" type="sibTrans" cxnId="{897DF169-FCE2-42F2-B403-F2620F8A01AF}">
      <dgm:prSet/>
      <dgm:spPr/>
      <dgm:t>
        <a:bodyPr/>
        <a:lstStyle/>
        <a:p>
          <a:endParaRPr lang="en-US"/>
        </a:p>
      </dgm:t>
    </dgm:pt>
    <dgm:pt modelId="{2CAF571D-148A-488A-93F2-FD528E98BAD3}">
      <dgm:prSet/>
      <dgm:spPr/>
      <dgm:t>
        <a:bodyPr/>
        <a:lstStyle/>
        <a:p>
          <a:r>
            <a:rPr lang="en-CA"/>
            <a:t>hyperalgesia</a:t>
          </a:r>
          <a:endParaRPr lang="en-US"/>
        </a:p>
      </dgm:t>
    </dgm:pt>
    <dgm:pt modelId="{4F7877E9-C410-4FDB-BA5E-E07827C84859}" type="parTrans" cxnId="{537DA808-1349-4E1D-9146-716BBE12B97B}">
      <dgm:prSet/>
      <dgm:spPr/>
      <dgm:t>
        <a:bodyPr/>
        <a:lstStyle/>
        <a:p>
          <a:endParaRPr lang="en-US"/>
        </a:p>
      </dgm:t>
    </dgm:pt>
    <dgm:pt modelId="{456BAF6F-5A0F-4199-8489-31E200A13A07}" type="sibTrans" cxnId="{537DA808-1349-4E1D-9146-716BBE12B97B}">
      <dgm:prSet/>
      <dgm:spPr/>
      <dgm:t>
        <a:bodyPr/>
        <a:lstStyle/>
        <a:p>
          <a:endParaRPr lang="en-US"/>
        </a:p>
      </dgm:t>
    </dgm:pt>
    <dgm:pt modelId="{0EC617D5-A96F-0644-B11E-928199137DDA}" type="pres">
      <dgm:prSet presAssocID="{4B67B835-A370-4C48-8682-1D566ACC46E4}" presName="linear" presStyleCnt="0">
        <dgm:presLayoutVars>
          <dgm:dir/>
          <dgm:animLvl val="lvl"/>
          <dgm:resizeHandles val="exact"/>
        </dgm:presLayoutVars>
      </dgm:prSet>
      <dgm:spPr/>
    </dgm:pt>
    <dgm:pt modelId="{C46094BC-103F-7640-B2AB-BD4189DCC009}" type="pres">
      <dgm:prSet presAssocID="{BD1B4221-E20D-4A84-89D7-BADA6BDAC672}" presName="parentLin" presStyleCnt="0"/>
      <dgm:spPr/>
    </dgm:pt>
    <dgm:pt modelId="{245B5769-D00F-354A-9DF6-96FE643101E2}" type="pres">
      <dgm:prSet presAssocID="{BD1B4221-E20D-4A84-89D7-BADA6BDAC672}" presName="parentLeftMargin" presStyleLbl="node1" presStyleIdx="0" presStyleCnt="3"/>
      <dgm:spPr/>
    </dgm:pt>
    <dgm:pt modelId="{938DB8D7-D0F6-A841-8FBC-5706DC8B403E}" type="pres">
      <dgm:prSet presAssocID="{BD1B4221-E20D-4A84-89D7-BADA6BDAC672}" presName="parentText" presStyleLbl="node1" presStyleIdx="0" presStyleCnt="3">
        <dgm:presLayoutVars>
          <dgm:chMax val="0"/>
          <dgm:bulletEnabled val="1"/>
        </dgm:presLayoutVars>
      </dgm:prSet>
      <dgm:spPr/>
    </dgm:pt>
    <dgm:pt modelId="{6575FD64-2F3F-8149-A109-B778A5F27E12}" type="pres">
      <dgm:prSet presAssocID="{BD1B4221-E20D-4A84-89D7-BADA6BDAC672}" presName="negativeSpace" presStyleCnt="0"/>
      <dgm:spPr/>
    </dgm:pt>
    <dgm:pt modelId="{341B2757-52A8-7B41-8C3D-9504B9F01AD7}" type="pres">
      <dgm:prSet presAssocID="{BD1B4221-E20D-4A84-89D7-BADA6BDAC672}" presName="childText" presStyleLbl="conFgAcc1" presStyleIdx="0" presStyleCnt="3">
        <dgm:presLayoutVars>
          <dgm:bulletEnabled val="1"/>
        </dgm:presLayoutVars>
      </dgm:prSet>
      <dgm:spPr/>
    </dgm:pt>
    <dgm:pt modelId="{27A5EBA6-405A-FC45-9C69-D9A2A3C922F9}" type="pres">
      <dgm:prSet presAssocID="{E7C861A0-F474-4ECE-8226-B0FEC46A8A8A}" presName="spaceBetweenRectangles" presStyleCnt="0"/>
      <dgm:spPr/>
    </dgm:pt>
    <dgm:pt modelId="{A58C432D-D5A8-484F-9AC8-0478A17455B6}" type="pres">
      <dgm:prSet presAssocID="{9E00A601-C3CC-4909-9AEE-1716C8AC240C}" presName="parentLin" presStyleCnt="0"/>
      <dgm:spPr/>
    </dgm:pt>
    <dgm:pt modelId="{8163447F-7D65-2642-904B-E9D556580F99}" type="pres">
      <dgm:prSet presAssocID="{9E00A601-C3CC-4909-9AEE-1716C8AC240C}" presName="parentLeftMargin" presStyleLbl="node1" presStyleIdx="0" presStyleCnt="3"/>
      <dgm:spPr/>
    </dgm:pt>
    <dgm:pt modelId="{7AA5F319-D04C-AA4D-8F22-AB414CCFE5FB}" type="pres">
      <dgm:prSet presAssocID="{9E00A601-C3CC-4909-9AEE-1716C8AC240C}" presName="parentText" presStyleLbl="node1" presStyleIdx="1" presStyleCnt="3">
        <dgm:presLayoutVars>
          <dgm:chMax val="0"/>
          <dgm:bulletEnabled val="1"/>
        </dgm:presLayoutVars>
      </dgm:prSet>
      <dgm:spPr/>
    </dgm:pt>
    <dgm:pt modelId="{56449CA9-D4A0-AD44-A808-8F46E2DE7271}" type="pres">
      <dgm:prSet presAssocID="{9E00A601-C3CC-4909-9AEE-1716C8AC240C}" presName="negativeSpace" presStyleCnt="0"/>
      <dgm:spPr/>
    </dgm:pt>
    <dgm:pt modelId="{CE4B5696-193F-484A-81E7-0EDE816B82CE}" type="pres">
      <dgm:prSet presAssocID="{9E00A601-C3CC-4909-9AEE-1716C8AC240C}" presName="childText" presStyleLbl="conFgAcc1" presStyleIdx="1" presStyleCnt="3">
        <dgm:presLayoutVars>
          <dgm:bulletEnabled val="1"/>
        </dgm:presLayoutVars>
      </dgm:prSet>
      <dgm:spPr/>
    </dgm:pt>
    <dgm:pt modelId="{B3894C65-0D28-D941-815C-C40E7D22E387}" type="pres">
      <dgm:prSet presAssocID="{C0DB63AA-73C2-45DE-AC40-BB80CAB09A87}" presName="spaceBetweenRectangles" presStyleCnt="0"/>
      <dgm:spPr/>
    </dgm:pt>
    <dgm:pt modelId="{AD4B92F3-8209-1541-AD74-79944C40D56C}" type="pres">
      <dgm:prSet presAssocID="{E18F22B6-1FE7-49C5-9A34-DA14BDE5DF3A}" presName="parentLin" presStyleCnt="0"/>
      <dgm:spPr/>
    </dgm:pt>
    <dgm:pt modelId="{B61AAB44-147C-704B-B51F-8F72E56BBC0A}" type="pres">
      <dgm:prSet presAssocID="{E18F22B6-1FE7-49C5-9A34-DA14BDE5DF3A}" presName="parentLeftMargin" presStyleLbl="node1" presStyleIdx="1" presStyleCnt="3"/>
      <dgm:spPr/>
    </dgm:pt>
    <dgm:pt modelId="{ADD7A3F7-9330-314A-B814-A4C339D687A9}" type="pres">
      <dgm:prSet presAssocID="{E18F22B6-1FE7-49C5-9A34-DA14BDE5DF3A}" presName="parentText" presStyleLbl="node1" presStyleIdx="2" presStyleCnt="3">
        <dgm:presLayoutVars>
          <dgm:chMax val="0"/>
          <dgm:bulletEnabled val="1"/>
        </dgm:presLayoutVars>
      </dgm:prSet>
      <dgm:spPr/>
    </dgm:pt>
    <dgm:pt modelId="{EEACE7D9-928D-7A4F-91B9-FA093BA33448}" type="pres">
      <dgm:prSet presAssocID="{E18F22B6-1FE7-49C5-9A34-DA14BDE5DF3A}" presName="negativeSpace" presStyleCnt="0"/>
      <dgm:spPr/>
    </dgm:pt>
    <dgm:pt modelId="{A864CB52-41C0-8646-97F2-CA18A15A2892}" type="pres">
      <dgm:prSet presAssocID="{E18F22B6-1FE7-49C5-9A34-DA14BDE5DF3A}" presName="childText" presStyleLbl="conFgAcc1" presStyleIdx="2" presStyleCnt="3">
        <dgm:presLayoutVars>
          <dgm:bulletEnabled val="1"/>
        </dgm:presLayoutVars>
      </dgm:prSet>
      <dgm:spPr/>
    </dgm:pt>
  </dgm:ptLst>
  <dgm:cxnLst>
    <dgm:cxn modelId="{537DA808-1349-4E1D-9146-716BBE12B97B}" srcId="{E18F22B6-1FE7-49C5-9A34-DA14BDE5DF3A}" destId="{2CAF571D-148A-488A-93F2-FD528E98BAD3}" srcOrd="4" destOrd="0" parTransId="{4F7877E9-C410-4FDB-BA5E-E07827C84859}" sibTransId="{456BAF6F-5A0F-4199-8489-31E200A13A07}"/>
    <dgm:cxn modelId="{5BAC911B-E190-CA45-8944-D4B5CB891FDC}" type="presOf" srcId="{648F2EFF-99DD-45B0-9C6C-EB3E2F1C8B97}" destId="{CE4B5696-193F-484A-81E7-0EDE816B82CE}" srcOrd="0" destOrd="1" presId="urn:microsoft.com/office/officeart/2005/8/layout/list1"/>
    <dgm:cxn modelId="{24247764-09AD-49CD-87A5-798FF6225855}" srcId="{4B67B835-A370-4C48-8682-1D566ACC46E4}" destId="{9E00A601-C3CC-4909-9AEE-1716C8AC240C}" srcOrd="1" destOrd="0" parTransId="{727ADBEC-A473-46DB-BAAB-6383E4C02184}" sibTransId="{C0DB63AA-73C2-45DE-AC40-BB80CAB09A87}"/>
    <dgm:cxn modelId="{62B5B364-448F-4309-9D7C-6BE94275A341}" srcId="{E18F22B6-1FE7-49C5-9A34-DA14BDE5DF3A}" destId="{2CBCA930-1E61-4DD8-ADEE-60B765C98C1E}" srcOrd="1" destOrd="0" parTransId="{72BEA4D3-ECF4-4724-9B87-3F485AD4AA86}" sibTransId="{8A4BADA7-E4BF-40DB-AACC-B141AC8A73FE}"/>
    <dgm:cxn modelId="{3041C465-07EA-C24E-8B13-7965A852B469}" type="presOf" srcId="{048E8DF6-2FC3-4F9D-BCD9-F91EA5169ACE}" destId="{A864CB52-41C0-8646-97F2-CA18A15A2892}" srcOrd="0" destOrd="2" presId="urn:microsoft.com/office/officeart/2005/8/layout/list1"/>
    <dgm:cxn modelId="{897DF169-FCE2-42F2-B403-F2620F8A01AF}" srcId="{E18F22B6-1FE7-49C5-9A34-DA14BDE5DF3A}" destId="{B0AB75D4-4E63-46C9-B84E-F506A32BE1FC}" srcOrd="3" destOrd="0" parTransId="{2CF6DD6E-6C28-4B09-AB97-1698274C1D36}" sibTransId="{BF20FE22-E2C6-4AE4-8185-B5D31CF5E1D1}"/>
    <dgm:cxn modelId="{35952F6A-250C-F34A-934D-734E3D1CFE48}" type="presOf" srcId="{B0AB75D4-4E63-46C9-B84E-F506A32BE1FC}" destId="{A864CB52-41C0-8646-97F2-CA18A15A2892}" srcOrd="0" destOrd="3" presId="urn:microsoft.com/office/officeart/2005/8/layout/list1"/>
    <dgm:cxn modelId="{D8F80379-F98D-F54B-9179-DEBBE29445CB}" type="presOf" srcId="{8CA7C2C0-C473-4B3E-A255-4D8DD9E2D231}" destId="{CE4B5696-193F-484A-81E7-0EDE816B82CE}" srcOrd="0" destOrd="0" presId="urn:microsoft.com/office/officeart/2005/8/layout/list1"/>
    <dgm:cxn modelId="{8BE04389-32FC-314F-98DD-4CA4DC10D424}" type="presOf" srcId="{A707D825-2ED0-4DE7-BB75-B772F053E83E}" destId="{A864CB52-41C0-8646-97F2-CA18A15A2892}" srcOrd="0" destOrd="0" presId="urn:microsoft.com/office/officeart/2005/8/layout/list1"/>
    <dgm:cxn modelId="{64EC519B-89F1-F24E-8C30-CEEC82C214D8}" type="presOf" srcId="{4B67B835-A370-4C48-8682-1D566ACC46E4}" destId="{0EC617D5-A96F-0644-B11E-928199137DDA}" srcOrd="0" destOrd="0" presId="urn:microsoft.com/office/officeart/2005/8/layout/list1"/>
    <dgm:cxn modelId="{737D859C-A3D6-9649-BED3-DE2896BF5116}" type="presOf" srcId="{2CAF571D-148A-488A-93F2-FD528E98BAD3}" destId="{A864CB52-41C0-8646-97F2-CA18A15A2892}" srcOrd="0" destOrd="4" presId="urn:microsoft.com/office/officeart/2005/8/layout/list1"/>
    <dgm:cxn modelId="{228D8BA0-39C8-B84B-A759-5BC6975AFCEB}" type="presOf" srcId="{BD1B4221-E20D-4A84-89D7-BADA6BDAC672}" destId="{938DB8D7-D0F6-A841-8FBC-5706DC8B403E}" srcOrd="1" destOrd="0" presId="urn:microsoft.com/office/officeart/2005/8/layout/list1"/>
    <dgm:cxn modelId="{BB6F29A7-E000-476E-AD50-46E4DDDB4AE7}" srcId="{E18F22B6-1FE7-49C5-9A34-DA14BDE5DF3A}" destId="{048E8DF6-2FC3-4F9D-BCD9-F91EA5169ACE}" srcOrd="2" destOrd="0" parTransId="{C6DC98DF-60B5-4F0F-AA60-23C5F6B8D30F}" sibTransId="{57D6940A-220D-42F5-95B6-7379FA73C540}"/>
    <dgm:cxn modelId="{756FD9AA-A993-8D4A-BF51-21EC32A80E88}" type="presOf" srcId="{9E00A601-C3CC-4909-9AEE-1716C8AC240C}" destId="{8163447F-7D65-2642-904B-E9D556580F99}" srcOrd="0" destOrd="0" presId="urn:microsoft.com/office/officeart/2005/8/layout/list1"/>
    <dgm:cxn modelId="{575119AD-DC62-47D4-B680-DAC4C6EC9696}" srcId="{4B67B835-A370-4C48-8682-1D566ACC46E4}" destId="{BD1B4221-E20D-4A84-89D7-BADA6BDAC672}" srcOrd="0" destOrd="0" parTransId="{888B75CB-F1B6-4D31-BCCB-5817504A3A52}" sibTransId="{E7C861A0-F474-4ECE-8226-B0FEC46A8A8A}"/>
    <dgm:cxn modelId="{53CB26B5-EE33-483A-98AE-054EAE3CAC7F}" srcId="{9E00A601-C3CC-4909-9AEE-1716C8AC240C}" destId="{8CA7C2C0-C473-4B3E-A255-4D8DD9E2D231}" srcOrd="0" destOrd="0" parTransId="{41933D46-F489-482F-9971-2EC1B9A2296A}" sibTransId="{33D4F22C-A1E0-4ABF-9666-C37FF7381E13}"/>
    <dgm:cxn modelId="{5D9BECBE-E617-5349-8571-107ADFC6ACA9}" type="presOf" srcId="{2CBCA930-1E61-4DD8-ADEE-60B765C98C1E}" destId="{A864CB52-41C0-8646-97F2-CA18A15A2892}" srcOrd="0" destOrd="1" presId="urn:microsoft.com/office/officeart/2005/8/layout/list1"/>
    <dgm:cxn modelId="{BB5D08C8-4B54-4A59-A44F-7B43699B1797}" srcId="{9E00A601-C3CC-4909-9AEE-1716C8AC240C}" destId="{648F2EFF-99DD-45B0-9C6C-EB3E2F1C8B97}" srcOrd="1" destOrd="0" parTransId="{B37EC6AB-A207-4193-83AF-AA8F08FE6BB5}" sibTransId="{5482D330-C849-405D-851F-3DD4473712D6}"/>
    <dgm:cxn modelId="{0BED61CB-3FE5-AA48-8425-62CF767737B5}" type="presOf" srcId="{9E00A601-C3CC-4909-9AEE-1716C8AC240C}" destId="{7AA5F319-D04C-AA4D-8F22-AB414CCFE5FB}" srcOrd="1" destOrd="0" presId="urn:microsoft.com/office/officeart/2005/8/layout/list1"/>
    <dgm:cxn modelId="{37943DD2-0364-4CB4-94A2-69DC1E0C17C7}" srcId="{4B67B835-A370-4C48-8682-1D566ACC46E4}" destId="{E18F22B6-1FE7-49C5-9A34-DA14BDE5DF3A}" srcOrd="2" destOrd="0" parTransId="{19A428D3-1BF7-40F4-99C7-EC8EE4CBE560}" sibTransId="{26213AE2-F642-4183-B82E-518FCE46C3D6}"/>
    <dgm:cxn modelId="{439C54D7-17AA-A144-BE4A-A7CD55B85447}" type="presOf" srcId="{E18F22B6-1FE7-49C5-9A34-DA14BDE5DF3A}" destId="{B61AAB44-147C-704B-B51F-8F72E56BBC0A}" srcOrd="0" destOrd="0" presId="urn:microsoft.com/office/officeart/2005/8/layout/list1"/>
    <dgm:cxn modelId="{A26A9ADE-9108-4BD1-8A3D-FBA6FEC3AC08}" srcId="{E18F22B6-1FE7-49C5-9A34-DA14BDE5DF3A}" destId="{A707D825-2ED0-4DE7-BB75-B772F053E83E}" srcOrd="0" destOrd="0" parTransId="{3BF1F622-FDD1-4092-8D4F-EF241607C91A}" sibTransId="{D0CA3D47-8B34-4EEA-B5AC-6EF7B4ED93B9}"/>
    <dgm:cxn modelId="{2D4962DF-A19B-C44C-BD4A-A8067E01CC5C}" type="presOf" srcId="{BD1B4221-E20D-4A84-89D7-BADA6BDAC672}" destId="{245B5769-D00F-354A-9DF6-96FE643101E2}" srcOrd="0" destOrd="0" presId="urn:microsoft.com/office/officeart/2005/8/layout/list1"/>
    <dgm:cxn modelId="{9E265CE6-140D-F645-A264-0FFF4BEB0B9C}" type="presOf" srcId="{E18F22B6-1FE7-49C5-9A34-DA14BDE5DF3A}" destId="{ADD7A3F7-9330-314A-B814-A4C339D687A9}" srcOrd="1" destOrd="0" presId="urn:microsoft.com/office/officeart/2005/8/layout/list1"/>
    <dgm:cxn modelId="{8ED4DD0C-CC6B-A645-9185-DBAD7335D54A}" type="presParOf" srcId="{0EC617D5-A96F-0644-B11E-928199137DDA}" destId="{C46094BC-103F-7640-B2AB-BD4189DCC009}" srcOrd="0" destOrd="0" presId="urn:microsoft.com/office/officeart/2005/8/layout/list1"/>
    <dgm:cxn modelId="{DC99810E-001E-1548-902D-2F5FDAFFEF3E}" type="presParOf" srcId="{C46094BC-103F-7640-B2AB-BD4189DCC009}" destId="{245B5769-D00F-354A-9DF6-96FE643101E2}" srcOrd="0" destOrd="0" presId="urn:microsoft.com/office/officeart/2005/8/layout/list1"/>
    <dgm:cxn modelId="{62E7DA4C-6B8B-3C49-8B01-78380439991B}" type="presParOf" srcId="{C46094BC-103F-7640-B2AB-BD4189DCC009}" destId="{938DB8D7-D0F6-A841-8FBC-5706DC8B403E}" srcOrd="1" destOrd="0" presId="urn:microsoft.com/office/officeart/2005/8/layout/list1"/>
    <dgm:cxn modelId="{6744E3D5-16A8-C94C-B4F7-9A77938BDB09}" type="presParOf" srcId="{0EC617D5-A96F-0644-B11E-928199137DDA}" destId="{6575FD64-2F3F-8149-A109-B778A5F27E12}" srcOrd="1" destOrd="0" presId="urn:microsoft.com/office/officeart/2005/8/layout/list1"/>
    <dgm:cxn modelId="{0B72A635-8F03-0F46-8C8E-C4E07D25E006}" type="presParOf" srcId="{0EC617D5-A96F-0644-B11E-928199137DDA}" destId="{341B2757-52A8-7B41-8C3D-9504B9F01AD7}" srcOrd="2" destOrd="0" presId="urn:microsoft.com/office/officeart/2005/8/layout/list1"/>
    <dgm:cxn modelId="{CEB5B474-7A22-2443-99A0-6097317DBB89}" type="presParOf" srcId="{0EC617D5-A96F-0644-B11E-928199137DDA}" destId="{27A5EBA6-405A-FC45-9C69-D9A2A3C922F9}" srcOrd="3" destOrd="0" presId="urn:microsoft.com/office/officeart/2005/8/layout/list1"/>
    <dgm:cxn modelId="{67717625-6A79-F044-B57F-09639B886854}" type="presParOf" srcId="{0EC617D5-A96F-0644-B11E-928199137DDA}" destId="{A58C432D-D5A8-484F-9AC8-0478A17455B6}" srcOrd="4" destOrd="0" presId="urn:microsoft.com/office/officeart/2005/8/layout/list1"/>
    <dgm:cxn modelId="{3469F2A4-F3F7-364A-9AD0-871196AF882F}" type="presParOf" srcId="{A58C432D-D5A8-484F-9AC8-0478A17455B6}" destId="{8163447F-7D65-2642-904B-E9D556580F99}" srcOrd="0" destOrd="0" presId="urn:microsoft.com/office/officeart/2005/8/layout/list1"/>
    <dgm:cxn modelId="{05359482-5ABF-0449-9BE8-67939EFF0642}" type="presParOf" srcId="{A58C432D-D5A8-484F-9AC8-0478A17455B6}" destId="{7AA5F319-D04C-AA4D-8F22-AB414CCFE5FB}" srcOrd="1" destOrd="0" presId="urn:microsoft.com/office/officeart/2005/8/layout/list1"/>
    <dgm:cxn modelId="{10ACF8E9-506A-0141-9FB1-3B253FEE95DC}" type="presParOf" srcId="{0EC617D5-A96F-0644-B11E-928199137DDA}" destId="{56449CA9-D4A0-AD44-A808-8F46E2DE7271}" srcOrd="5" destOrd="0" presId="urn:microsoft.com/office/officeart/2005/8/layout/list1"/>
    <dgm:cxn modelId="{EADB85C6-68FF-A54C-9F88-E93C04E78F09}" type="presParOf" srcId="{0EC617D5-A96F-0644-B11E-928199137DDA}" destId="{CE4B5696-193F-484A-81E7-0EDE816B82CE}" srcOrd="6" destOrd="0" presId="urn:microsoft.com/office/officeart/2005/8/layout/list1"/>
    <dgm:cxn modelId="{D24BCEE8-EA0F-D04D-B1B6-E5AF4E4E7FB0}" type="presParOf" srcId="{0EC617D5-A96F-0644-B11E-928199137DDA}" destId="{B3894C65-0D28-D941-815C-C40E7D22E387}" srcOrd="7" destOrd="0" presId="urn:microsoft.com/office/officeart/2005/8/layout/list1"/>
    <dgm:cxn modelId="{642611D1-95DF-3544-ABCC-0363B92BE6F6}" type="presParOf" srcId="{0EC617D5-A96F-0644-B11E-928199137DDA}" destId="{AD4B92F3-8209-1541-AD74-79944C40D56C}" srcOrd="8" destOrd="0" presId="urn:microsoft.com/office/officeart/2005/8/layout/list1"/>
    <dgm:cxn modelId="{47791191-3356-6C42-AC9A-44AA04AFE790}" type="presParOf" srcId="{AD4B92F3-8209-1541-AD74-79944C40D56C}" destId="{B61AAB44-147C-704B-B51F-8F72E56BBC0A}" srcOrd="0" destOrd="0" presId="urn:microsoft.com/office/officeart/2005/8/layout/list1"/>
    <dgm:cxn modelId="{0E76C86F-5028-A74C-B119-581129EEA266}" type="presParOf" srcId="{AD4B92F3-8209-1541-AD74-79944C40D56C}" destId="{ADD7A3F7-9330-314A-B814-A4C339D687A9}" srcOrd="1" destOrd="0" presId="urn:microsoft.com/office/officeart/2005/8/layout/list1"/>
    <dgm:cxn modelId="{2731550F-69B2-8648-A0BD-85CECE77AA60}" type="presParOf" srcId="{0EC617D5-A96F-0644-B11E-928199137DDA}" destId="{EEACE7D9-928D-7A4F-91B9-FA093BA33448}" srcOrd="9" destOrd="0" presId="urn:microsoft.com/office/officeart/2005/8/layout/list1"/>
    <dgm:cxn modelId="{AC172923-A11D-A64A-8EB9-2707A7960056}" type="presParOf" srcId="{0EC617D5-A96F-0644-B11E-928199137DDA}" destId="{A864CB52-41C0-8646-97F2-CA18A15A2892}"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DF6D9AF-E301-4990-A164-EE184D32341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5E8A49BA-45F9-4AFC-A619-93E17D8B3A19}">
      <dgm:prSet/>
      <dgm:spPr/>
      <dgm:t>
        <a:bodyPr/>
        <a:lstStyle/>
        <a:p>
          <a:r>
            <a:rPr lang="en-US" dirty="0"/>
            <a:t>Laparoscopic or open bowel surgery</a:t>
          </a:r>
        </a:p>
      </dgm:t>
    </dgm:pt>
    <dgm:pt modelId="{FFB6E259-6235-4FC3-A183-A08A47A2E426}" type="parTrans" cxnId="{10BC799B-4F59-47BA-9C07-7D4FC1C93196}">
      <dgm:prSet/>
      <dgm:spPr/>
      <dgm:t>
        <a:bodyPr/>
        <a:lstStyle/>
        <a:p>
          <a:endParaRPr lang="en-US"/>
        </a:p>
      </dgm:t>
    </dgm:pt>
    <dgm:pt modelId="{484E9B6E-F902-4E82-B024-6F770392B179}" type="sibTrans" cxnId="{10BC799B-4F59-47BA-9C07-7D4FC1C93196}">
      <dgm:prSet/>
      <dgm:spPr/>
      <dgm:t>
        <a:bodyPr/>
        <a:lstStyle/>
        <a:p>
          <a:endParaRPr lang="en-US"/>
        </a:p>
      </dgm:t>
    </dgm:pt>
    <dgm:pt modelId="{551AB5BA-8954-4321-A615-3FD9829C419C}">
      <dgm:prSet/>
      <dgm:spPr/>
      <dgm:t>
        <a:bodyPr/>
        <a:lstStyle/>
        <a:p>
          <a:r>
            <a:rPr lang="en-CA" dirty="0"/>
            <a:t>Some evidence for improved ERAS outcomes:</a:t>
          </a:r>
          <a:endParaRPr lang="en-US" dirty="0"/>
        </a:p>
      </dgm:t>
    </dgm:pt>
    <dgm:pt modelId="{EAB382D3-9EA5-4103-B747-0BC9612DC677}" type="parTrans" cxnId="{DAA527C0-676D-41C9-B7BF-E5C0849AFE7A}">
      <dgm:prSet/>
      <dgm:spPr/>
      <dgm:t>
        <a:bodyPr/>
        <a:lstStyle/>
        <a:p>
          <a:endParaRPr lang="en-US"/>
        </a:p>
      </dgm:t>
    </dgm:pt>
    <dgm:pt modelId="{FA2D8403-04F5-44E3-A17F-590AE4B53948}" type="sibTrans" cxnId="{DAA527C0-676D-41C9-B7BF-E5C0849AFE7A}">
      <dgm:prSet/>
      <dgm:spPr/>
      <dgm:t>
        <a:bodyPr/>
        <a:lstStyle/>
        <a:p>
          <a:endParaRPr lang="en-US"/>
        </a:p>
      </dgm:t>
    </dgm:pt>
    <dgm:pt modelId="{918A7703-D83F-4FC3-AD75-063C0E512096}">
      <dgm:prSet/>
      <dgm:spPr/>
      <dgm:t>
        <a:bodyPr/>
        <a:lstStyle/>
        <a:p>
          <a:r>
            <a:rPr lang="en-CA" dirty="0"/>
            <a:t>These benefits not seen with ketamine or gabapentinoids</a:t>
          </a:r>
          <a:endParaRPr lang="en-US" dirty="0"/>
        </a:p>
      </dgm:t>
    </dgm:pt>
    <dgm:pt modelId="{39AA8E34-20CF-4C0E-A853-3D49D8357136}" type="parTrans" cxnId="{02390E68-841B-4A99-8AA0-E9545B3161DF}">
      <dgm:prSet/>
      <dgm:spPr/>
      <dgm:t>
        <a:bodyPr/>
        <a:lstStyle/>
        <a:p>
          <a:endParaRPr lang="en-US"/>
        </a:p>
      </dgm:t>
    </dgm:pt>
    <dgm:pt modelId="{47D1A98F-C390-426E-A144-0EE6A8C54DDB}" type="sibTrans" cxnId="{02390E68-841B-4A99-8AA0-E9545B3161DF}">
      <dgm:prSet/>
      <dgm:spPr/>
      <dgm:t>
        <a:bodyPr/>
        <a:lstStyle/>
        <a:p>
          <a:endParaRPr lang="en-US"/>
        </a:p>
      </dgm:t>
    </dgm:pt>
    <dgm:pt modelId="{61B61CD1-82BE-4E01-B62E-44DD6911663B}">
      <dgm:prSet/>
      <dgm:spPr/>
      <dgm:t>
        <a:bodyPr/>
        <a:lstStyle/>
        <a:p>
          <a:r>
            <a:rPr lang="en-US"/>
            <a:t>Spinal surgery</a:t>
          </a:r>
        </a:p>
      </dgm:t>
    </dgm:pt>
    <dgm:pt modelId="{1E063BFD-F82E-41FD-AE47-E5B015D6285E}" type="parTrans" cxnId="{8269A17D-1C6D-45DC-B738-EE6A47E6EE3E}">
      <dgm:prSet/>
      <dgm:spPr/>
      <dgm:t>
        <a:bodyPr/>
        <a:lstStyle/>
        <a:p>
          <a:endParaRPr lang="en-US"/>
        </a:p>
      </dgm:t>
    </dgm:pt>
    <dgm:pt modelId="{84753974-28FF-43FE-8946-1062F69C94AB}" type="sibTrans" cxnId="{8269A17D-1C6D-45DC-B738-EE6A47E6EE3E}">
      <dgm:prSet/>
      <dgm:spPr/>
      <dgm:t>
        <a:bodyPr/>
        <a:lstStyle/>
        <a:p>
          <a:endParaRPr lang="en-US"/>
        </a:p>
      </dgm:t>
    </dgm:pt>
    <dgm:pt modelId="{93415038-C135-4B7F-90AE-479E7D585819}">
      <dgm:prSet/>
      <dgm:spPr/>
      <dgm:t>
        <a:bodyPr/>
        <a:lstStyle/>
        <a:p>
          <a:r>
            <a:rPr lang="en-CA"/>
            <a:t>High incidence of chronic pain, neuropathic pain, chronic opioid use</a:t>
          </a:r>
          <a:endParaRPr lang="en-US"/>
        </a:p>
      </dgm:t>
    </dgm:pt>
    <dgm:pt modelId="{4591EDCC-377B-45DC-9096-9CA89AFD336D}" type="parTrans" cxnId="{6D5068E0-90A5-4848-BCC7-DB822CF7781B}">
      <dgm:prSet/>
      <dgm:spPr/>
      <dgm:t>
        <a:bodyPr/>
        <a:lstStyle/>
        <a:p>
          <a:endParaRPr lang="en-US"/>
        </a:p>
      </dgm:t>
    </dgm:pt>
    <dgm:pt modelId="{DD391A72-90AD-46F4-8ED2-7A553C0AF74E}" type="sibTrans" cxnId="{6D5068E0-90A5-4848-BCC7-DB822CF7781B}">
      <dgm:prSet/>
      <dgm:spPr/>
      <dgm:t>
        <a:bodyPr/>
        <a:lstStyle/>
        <a:p>
          <a:endParaRPr lang="en-US"/>
        </a:p>
      </dgm:t>
    </dgm:pt>
    <dgm:pt modelId="{416A1391-2FC1-4265-8EA5-A6B222417441}">
      <dgm:prSet/>
      <dgm:spPr/>
      <dgm:t>
        <a:bodyPr/>
        <a:lstStyle/>
        <a:p>
          <a:r>
            <a:rPr lang="en-CA"/>
            <a:t>Farag 2013: 116 patients undergoing complex spinal surgery</a:t>
          </a:r>
          <a:endParaRPr lang="en-US"/>
        </a:p>
      </dgm:t>
    </dgm:pt>
    <dgm:pt modelId="{E4F61E29-11E0-4E44-BC7C-7A14B7614230}" type="parTrans" cxnId="{373557DA-919B-4251-95D8-4638A6FBAAE6}">
      <dgm:prSet/>
      <dgm:spPr/>
      <dgm:t>
        <a:bodyPr/>
        <a:lstStyle/>
        <a:p>
          <a:endParaRPr lang="en-US"/>
        </a:p>
      </dgm:t>
    </dgm:pt>
    <dgm:pt modelId="{C2615448-B2B1-4974-ADFA-AA13B979A5AC}" type="sibTrans" cxnId="{373557DA-919B-4251-95D8-4638A6FBAAE6}">
      <dgm:prSet/>
      <dgm:spPr/>
      <dgm:t>
        <a:bodyPr/>
        <a:lstStyle/>
        <a:p>
          <a:endParaRPr lang="en-US"/>
        </a:p>
      </dgm:t>
    </dgm:pt>
    <dgm:pt modelId="{6B852397-09E7-43AF-91A3-BBDA018BCD30}">
      <dgm:prSet/>
      <dgm:spPr/>
      <dgm:t>
        <a:bodyPr/>
        <a:lstStyle/>
        <a:p>
          <a:r>
            <a:rPr lang="en-CA"/>
            <a:t>IVLI 2mg/kg/hr for 8 hr post-op</a:t>
          </a:r>
          <a:endParaRPr lang="en-US"/>
        </a:p>
      </dgm:t>
    </dgm:pt>
    <dgm:pt modelId="{0C99A8AC-4B7E-4E89-9BE6-F5BD62230399}" type="parTrans" cxnId="{00A8A967-F6E4-4471-8227-308FD64FDB39}">
      <dgm:prSet/>
      <dgm:spPr/>
      <dgm:t>
        <a:bodyPr/>
        <a:lstStyle/>
        <a:p>
          <a:endParaRPr lang="en-US"/>
        </a:p>
      </dgm:t>
    </dgm:pt>
    <dgm:pt modelId="{41DFB665-CD8F-4601-88DF-6D5F6AD03439}" type="sibTrans" cxnId="{00A8A967-F6E4-4471-8227-308FD64FDB39}">
      <dgm:prSet/>
      <dgm:spPr/>
      <dgm:t>
        <a:bodyPr/>
        <a:lstStyle/>
        <a:p>
          <a:endParaRPr lang="en-US"/>
        </a:p>
      </dgm:t>
    </dgm:pt>
    <dgm:pt modelId="{CCF0F28F-83CE-4034-BBD1-923567558EA9}">
      <dgm:prSet/>
      <dgm:spPr/>
      <dgm:t>
        <a:bodyPr/>
        <a:lstStyle/>
        <a:p>
          <a:r>
            <a:rPr lang="en-CA"/>
            <a:t>At 48 hrs, pain ↓10-25%, opioid consumption ↓ 25% </a:t>
          </a:r>
          <a:endParaRPr lang="en-US"/>
        </a:p>
      </dgm:t>
    </dgm:pt>
    <dgm:pt modelId="{13D108CB-93B0-4246-BDF3-99CDCC7FAAA5}" type="parTrans" cxnId="{13005785-ADD0-41EC-9D34-F6200CA55EFE}">
      <dgm:prSet/>
      <dgm:spPr/>
      <dgm:t>
        <a:bodyPr/>
        <a:lstStyle/>
        <a:p>
          <a:endParaRPr lang="en-US"/>
        </a:p>
      </dgm:t>
    </dgm:pt>
    <dgm:pt modelId="{6D41CBC5-8E03-4863-8A31-C241B55B7FEB}" type="sibTrans" cxnId="{13005785-ADD0-41EC-9D34-F6200CA55EFE}">
      <dgm:prSet/>
      <dgm:spPr/>
      <dgm:t>
        <a:bodyPr/>
        <a:lstStyle/>
        <a:p>
          <a:endParaRPr lang="en-US"/>
        </a:p>
      </dgm:t>
    </dgm:pt>
    <dgm:pt modelId="{FC0D0E6F-7DD9-450D-9B5F-749723D3F0B3}">
      <dgm:prSet/>
      <dgm:spPr/>
      <dgm:t>
        <a:bodyPr/>
        <a:lstStyle/>
        <a:p>
          <a:r>
            <a:rPr lang="en-CA"/>
            <a:t>Improved quality of life scores at 1 and 3 months</a:t>
          </a:r>
          <a:endParaRPr lang="en-US"/>
        </a:p>
      </dgm:t>
    </dgm:pt>
    <dgm:pt modelId="{6CD0451A-9644-48B7-B878-3215529DBC79}" type="parTrans" cxnId="{2208B6B9-04BD-4F12-9362-C4182E29555F}">
      <dgm:prSet/>
      <dgm:spPr/>
      <dgm:t>
        <a:bodyPr/>
        <a:lstStyle/>
        <a:p>
          <a:endParaRPr lang="en-US"/>
        </a:p>
      </dgm:t>
    </dgm:pt>
    <dgm:pt modelId="{36633DE5-E0F1-4E15-8930-4F4D1C41F546}" type="sibTrans" cxnId="{2208B6B9-04BD-4F12-9362-C4182E29555F}">
      <dgm:prSet/>
      <dgm:spPr/>
      <dgm:t>
        <a:bodyPr/>
        <a:lstStyle/>
        <a:p>
          <a:endParaRPr lang="en-US"/>
        </a:p>
      </dgm:t>
    </dgm:pt>
    <dgm:pt modelId="{B0CB6A7D-FC03-2748-B8A5-FB47BB14FAD6}">
      <dgm:prSet/>
      <dgm:spPr/>
      <dgm:t>
        <a:bodyPr/>
        <a:lstStyle/>
        <a:p>
          <a:r>
            <a:rPr lang="en-CA" dirty="0"/>
            <a:t>Earlier bowel recovery, ambulation, shorter HLOS</a:t>
          </a:r>
          <a:endParaRPr lang="en-US" dirty="0"/>
        </a:p>
      </dgm:t>
    </dgm:pt>
    <dgm:pt modelId="{43F0F677-01EF-7947-9A9B-4B0C177AA125}" type="parTrans" cxnId="{8B883A68-7D8E-5E4B-AEAD-E9847DB5A63A}">
      <dgm:prSet/>
      <dgm:spPr/>
      <dgm:t>
        <a:bodyPr/>
        <a:lstStyle/>
        <a:p>
          <a:endParaRPr lang="en-US"/>
        </a:p>
      </dgm:t>
    </dgm:pt>
    <dgm:pt modelId="{818C7482-E38E-2446-A4B6-B103A9329862}" type="sibTrans" cxnId="{8B883A68-7D8E-5E4B-AEAD-E9847DB5A63A}">
      <dgm:prSet/>
      <dgm:spPr/>
      <dgm:t>
        <a:bodyPr/>
        <a:lstStyle/>
        <a:p>
          <a:endParaRPr lang="en-US"/>
        </a:p>
      </dgm:t>
    </dgm:pt>
    <dgm:pt modelId="{6996D53B-DE15-E84E-BA69-B5F1AF2E899D}" type="pres">
      <dgm:prSet presAssocID="{BDF6D9AF-E301-4990-A164-EE184D323415}" presName="linear" presStyleCnt="0">
        <dgm:presLayoutVars>
          <dgm:dir/>
          <dgm:animLvl val="lvl"/>
          <dgm:resizeHandles val="exact"/>
        </dgm:presLayoutVars>
      </dgm:prSet>
      <dgm:spPr/>
    </dgm:pt>
    <dgm:pt modelId="{3C9F758B-1472-3B40-93DB-46F8FE71FBE9}" type="pres">
      <dgm:prSet presAssocID="{5E8A49BA-45F9-4AFC-A619-93E17D8B3A19}" presName="parentLin" presStyleCnt="0"/>
      <dgm:spPr/>
    </dgm:pt>
    <dgm:pt modelId="{BEBE5B23-8200-3D4B-8426-E4DEDD90A402}" type="pres">
      <dgm:prSet presAssocID="{5E8A49BA-45F9-4AFC-A619-93E17D8B3A19}" presName="parentLeftMargin" presStyleLbl="node1" presStyleIdx="0" presStyleCnt="2"/>
      <dgm:spPr/>
    </dgm:pt>
    <dgm:pt modelId="{F3B134F6-BD24-594D-892F-39715935ABC7}" type="pres">
      <dgm:prSet presAssocID="{5E8A49BA-45F9-4AFC-A619-93E17D8B3A19}" presName="parentText" presStyleLbl="node1" presStyleIdx="0" presStyleCnt="2">
        <dgm:presLayoutVars>
          <dgm:chMax val="0"/>
          <dgm:bulletEnabled val="1"/>
        </dgm:presLayoutVars>
      </dgm:prSet>
      <dgm:spPr/>
    </dgm:pt>
    <dgm:pt modelId="{6DA0ABB4-AD47-5449-A9B1-C206A1F2CB7B}" type="pres">
      <dgm:prSet presAssocID="{5E8A49BA-45F9-4AFC-A619-93E17D8B3A19}" presName="negativeSpace" presStyleCnt="0"/>
      <dgm:spPr/>
    </dgm:pt>
    <dgm:pt modelId="{BE0A7D80-4C47-F542-B8BC-8D1402119AB3}" type="pres">
      <dgm:prSet presAssocID="{5E8A49BA-45F9-4AFC-A619-93E17D8B3A19}" presName="childText" presStyleLbl="conFgAcc1" presStyleIdx="0" presStyleCnt="2">
        <dgm:presLayoutVars>
          <dgm:bulletEnabled val="1"/>
        </dgm:presLayoutVars>
      </dgm:prSet>
      <dgm:spPr/>
    </dgm:pt>
    <dgm:pt modelId="{3F53EB91-6FC2-6049-85D7-BEEB01F0506D}" type="pres">
      <dgm:prSet presAssocID="{484E9B6E-F902-4E82-B024-6F770392B179}" presName="spaceBetweenRectangles" presStyleCnt="0"/>
      <dgm:spPr/>
    </dgm:pt>
    <dgm:pt modelId="{E8A6D146-F1F6-B746-9009-44E293588573}" type="pres">
      <dgm:prSet presAssocID="{61B61CD1-82BE-4E01-B62E-44DD6911663B}" presName="parentLin" presStyleCnt="0"/>
      <dgm:spPr/>
    </dgm:pt>
    <dgm:pt modelId="{3B6309A3-7F13-ED43-A644-FDEA23524221}" type="pres">
      <dgm:prSet presAssocID="{61B61CD1-82BE-4E01-B62E-44DD6911663B}" presName="parentLeftMargin" presStyleLbl="node1" presStyleIdx="0" presStyleCnt="2"/>
      <dgm:spPr/>
    </dgm:pt>
    <dgm:pt modelId="{3D04E635-A8DC-A248-8105-F6C431519CF9}" type="pres">
      <dgm:prSet presAssocID="{61B61CD1-82BE-4E01-B62E-44DD6911663B}" presName="parentText" presStyleLbl="node1" presStyleIdx="1" presStyleCnt="2">
        <dgm:presLayoutVars>
          <dgm:chMax val="0"/>
          <dgm:bulletEnabled val="1"/>
        </dgm:presLayoutVars>
      </dgm:prSet>
      <dgm:spPr/>
    </dgm:pt>
    <dgm:pt modelId="{AC7F8A3F-81AD-B94A-B1B2-769ED5B49FFE}" type="pres">
      <dgm:prSet presAssocID="{61B61CD1-82BE-4E01-B62E-44DD6911663B}" presName="negativeSpace" presStyleCnt="0"/>
      <dgm:spPr/>
    </dgm:pt>
    <dgm:pt modelId="{D38DDF5F-C6F5-DA4A-A9B8-F1477DABD487}" type="pres">
      <dgm:prSet presAssocID="{61B61CD1-82BE-4E01-B62E-44DD6911663B}" presName="childText" presStyleLbl="conFgAcc1" presStyleIdx="1" presStyleCnt="2">
        <dgm:presLayoutVars>
          <dgm:bulletEnabled val="1"/>
        </dgm:presLayoutVars>
      </dgm:prSet>
      <dgm:spPr/>
    </dgm:pt>
  </dgm:ptLst>
  <dgm:cxnLst>
    <dgm:cxn modelId="{2DEF9615-777A-0D4A-A0C6-50396467663B}" type="presOf" srcId="{CCF0F28F-83CE-4034-BBD1-923567558EA9}" destId="{D38DDF5F-C6F5-DA4A-A9B8-F1477DABD487}" srcOrd="0" destOrd="3" presId="urn:microsoft.com/office/officeart/2005/8/layout/list1"/>
    <dgm:cxn modelId="{7F16E632-6313-7C48-84FA-F23DFF36562A}" type="presOf" srcId="{FC0D0E6F-7DD9-450D-9B5F-749723D3F0B3}" destId="{D38DDF5F-C6F5-DA4A-A9B8-F1477DABD487}" srcOrd="0" destOrd="4" presId="urn:microsoft.com/office/officeart/2005/8/layout/list1"/>
    <dgm:cxn modelId="{441C4635-0E1C-AB4E-92E6-AB1CBF3F527D}" type="presOf" srcId="{6B852397-09E7-43AF-91A3-BBDA018BCD30}" destId="{D38DDF5F-C6F5-DA4A-A9B8-F1477DABD487}" srcOrd="0" destOrd="2" presId="urn:microsoft.com/office/officeart/2005/8/layout/list1"/>
    <dgm:cxn modelId="{A30CED5D-F8FD-2B40-828F-AE0B0439B077}" type="presOf" srcId="{5E8A49BA-45F9-4AFC-A619-93E17D8B3A19}" destId="{F3B134F6-BD24-594D-892F-39715935ABC7}" srcOrd="1" destOrd="0" presId="urn:microsoft.com/office/officeart/2005/8/layout/list1"/>
    <dgm:cxn modelId="{00A8A967-F6E4-4471-8227-308FD64FDB39}" srcId="{416A1391-2FC1-4265-8EA5-A6B222417441}" destId="{6B852397-09E7-43AF-91A3-BBDA018BCD30}" srcOrd="0" destOrd="0" parTransId="{0C99A8AC-4B7E-4E89-9BE6-F5BD62230399}" sibTransId="{41DFB665-CD8F-4601-88DF-6D5F6AD03439}"/>
    <dgm:cxn modelId="{02390E68-841B-4A99-8AA0-E9545B3161DF}" srcId="{551AB5BA-8954-4321-A615-3FD9829C419C}" destId="{918A7703-D83F-4FC3-AD75-063C0E512096}" srcOrd="1" destOrd="0" parTransId="{39AA8E34-20CF-4C0E-A853-3D49D8357136}" sibTransId="{47D1A98F-C390-426E-A144-0EE6A8C54DDB}"/>
    <dgm:cxn modelId="{8B883A68-7D8E-5E4B-AEAD-E9847DB5A63A}" srcId="{551AB5BA-8954-4321-A615-3FD9829C419C}" destId="{B0CB6A7D-FC03-2748-B8A5-FB47BB14FAD6}" srcOrd="0" destOrd="0" parTransId="{43F0F677-01EF-7947-9A9B-4B0C177AA125}" sibTransId="{818C7482-E38E-2446-A4B6-B103A9329862}"/>
    <dgm:cxn modelId="{AD182376-5934-AA47-9FCF-3A352553AAA7}" type="presOf" srcId="{61B61CD1-82BE-4E01-B62E-44DD6911663B}" destId="{3D04E635-A8DC-A248-8105-F6C431519CF9}" srcOrd="1" destOrd="0" presId="urn:microsoft.com/office/officeart/2005/8/layout/list1"/>
    <dgm:cxn modelId="{8269A17D-1C6D-45DC-B738-EE6A47E6EE3E}" srcId="{BDF6D9AF-E301-4990-A164-EE184D323415}" destId="{61B61CD1-82BE-4E01-B62E-44DD6911663B}" srcOrd="1" destOrd="0" parTransId="{1E063BFD-F82E-41FD-AE47-E5B015D6285E}" sibTransId="{84753974-28FF-43FE-8946-1062F69C94AB}"/>
    <dgm:cxn modelId="{13005785-ADD0-41EC-9D34-F6200CA55EFE}" srcId="{416A1391-2FC1-4265-8EA5-A6B222417441}" destId="{CCF0F28F-83CE-4034-BBD1-923567558EA9}" srcOrd="1" destOrd="0" parTransId="{13D108CB-93B0-4246-BDF3-99CDCC7FAAA5}" sibTransId="{6D41CBC5-8E03-4863-8A31-C241B55B7FEB}"/>
    <dgm:cxn modelId="{10BC799B-4F59-47BA-9C07-7D4FC1C93196}" srcId="{BDF6D9AF-E301-4990-A164-EE184D323415}" destId="{5E8A49BA-45F9-4AFC-A619-93E17D8B3A19}" srcOrd="0" destOrd="0" parTransId="{FFB6E259-6235-4FC3-A183-A08A47A2E426}" sibTransId="{484E9B6E-F902-4E82-B024-6F770392B179}"/>
    <dgm:cxn modelId="{3F5378A3-A3B9-E746-9B87-26FFABB98279}" type="presOf" srcId="{61B61CD1-82BE-4E01-B62E-44DD6911663B}" destId="{3B6309A3-7F13-ED43-A644-FDEA23524221}" srcOrd="0" destOrd="0" presId="urn:microsoft.com/office/officeart/2005/8/layout/list1"/>
    <dgm:cxn modelId="{A3FDDDA4-EC0D-FF44-8E19-65BDE20E2930}" type="presOf" srcId="{5E8A49BA-45F9-4AFC-A619-93E17D8B3A19}" destId="{BEBE5B23-8200-3D4B-8426-E4DEDD90A402}" srcOrd="0" destOrd="0" presId="urn:microsoft.com/office/officeart/2005/8/layout/list1"/>
    <dgm:cxn modelId="{C18879A9-B56D-EE41-8B20-0226ECBC9923}" type="presOf" srcId="{BDF6D9AF-E301-4990-A164-EE184D323415}" destId="{6996D53B-DE15-E84E-BA69-B5F1AF2E899D}" srcOrd="0" destOrd="0" presId="urn:microsoft.com/office/officeart/2005/8/layout/list1"/>
    <dgm:cxn modelId="{4E035CB9-2337-AA40-B249-ECB82BA99E61}" type="presOf" srcId="{918A7703-D83F-4FC3-AD75-063C0E512096}" destId="{BE0A7D80-4C47-F542-B8BC-8D1402119AB3}" srcOrd="0" destOrd="2" presId="urn:microsoft.com/office/officeart/2005/8/layout/list1"/>
    <dgm:cxn modelId="{2208B6B9-04BD-4F12-9362-C4182E29555F}" srcId="{416A1391-2FC1-4265-8EA5-A6B222417441}" destId="{FC0D0E6F-7DD9-450D-9B5F-749723D3F0B3}" srcOrd="2" destOrd="0" parTransId="{6CD0451A-9644-48B7-B878-3215529DBC79}" sibTransId="{36633DE5-E0F1-4E15-8930-4F4D1C41F546}"/>
    <dgm:cxn modelId="{DAA527C0-676D-41C9-B7BF-E5C0849AFE7A}" srcId="{5E8A49BA-45F9-4AFC-A619-93E17D8B3A19}" destId="{551AB5BA-8954-4321-A615-3FD9829C419C}" srcOrd="0" destOrd="0" parTransId="{EAB382D3-9EA5-4103-B747-0BC9612DC677}" sibTransId="{FA2D8403-04F5-44E3-A17F-590AE4B53948}"/>
    <dgm:cxn modelId="{5E8638D5-E132-5247-9C76-0936CCC50D0F}" type="presOf" srcId="{B0CB6A7D-FC03-2748-B8A5-FB47BB14FAD6}" destId="{BE0A7D80-4C47-F542-B8BC-8D1402119AB3}" srcOrd="0" destOrd="1" presId="urn:microsoft.com/office/officeart/2005/8/layout/list1"/>
    <dgm:cxn modelId="{373557DA-919B-4251-95D8-4638A6FBAAE6}" srcId="{61B61CD1-82BE-4E01-B62E-44DD6911663B}" destId="{416A1391-2FC1-4265-8EA5-A6B222417441}" srcOrd="1" destOrd="0" parTransId="{E4F61E29-11E0-4E44-BC7C-7A14B7614230}" sibTransId="{C2615448-B2B1-4974-ADFA-AA13B979A5AC}"/>
    <dgm:cxn modelId="{FB0E3BE0-DEA4-E244-89C3-C381E70E91C0}" type="presOf" srcId="{416A1391-2FC1-4265-8EA5-A6B222417441}" destId="{D38DDF5F-C6F5-DA4A-A9B8-F1477DABD487}" srcOrd="0" destOrd="1" presId="urn:microsoft.com/office/officeart/2005/8/layout/list1"/>
    <dgm:cxn modelId="{6D5068E0-90A5-4848-BCC7-DB822CF7781B}" srcId="{61B61CD1-82BE-4E01-B62E-44DD6911663B}" destId="{93415038-C135-4B7F-90AE-479E7D585819}" srcOrd="0" destOrd="0" parTransId="{4591EDCC-377B-45DC-9096-9CA89AFD336D}" sibTransId="{DD391A72-90AD-46F4-8ED2-7A553C0AF74E}"/>
    <dgm:cxn modelId="{D0C987E4-FF96-254F-B370-70040DF72208}" type="presOf" srcId="{551AB5BA-8954-4321-A615-3FD9829C419C}" destId="{BE0A7D80-4C47-F542-B8BC-8D1402119AB3}" srcOrd="0" destOrd="0" presId="urn:microsoft.com/office/officeart/2005/8/layout/list1"/>
    <dgm:cxn modelId="{AC310CE6-F739-8B47-B6A3-99AD7A3AFF57}" type="presOf" srcId="{93415038-C135-4B7F-90AE-479E7D585819}" destId="{D38DDF5F-C6F5-DA4A-A9B8-F1477DABD487}" srcOrd="0" destOrd="0" presId="urn:microsoft.com/office/officeart/2005/8/layout/list1"/>
    <dgm:cxn modelId="{FBD44EFF-F98E-8545-9C7D-B5997E5CB011}" type="presParOf" srcId="{6996D53B-DE15-E84E-BA69-B5F1AF2E899D}" destId="{3C9F758B-1472-3B40-93DB-46F8FE71FBE9}" srcOrd="0" destOrd="0" presId="urn:microsoft.com/office/officeart/2005/8/layout/list1"/>
    <dgm:cxn modelId="{0B9DC292-C4D0-5345-B09D-E905E3D92239}" type="presParOf" srcId="{3C9F758B-1472-3B40-93DB-46F8FE71FBE9}" destId="{BEBE5B23-8200-3D4B-8426-E4DEDD90A402}" srcOrd="0" destOrd="0" presId="urn:microsoft.com/office/officeart/2005/8/layout/list1"/>
    <dgm:cxn modelId="{2BDDFADE-BC66-EE4A-BBA5-00424DAEA8B2}" type="presParOf" srcId="{3C9F758B-1472-3B40-93DB-46F8FE71FBE9}" destId="{F3B134F6-BD24-594D-892F-39715935ABC7}" srcOrd="1" destOrd="0" presId="urn:microsoft.com/office/officeart/2005/8/layout/list1"/>
    <dgm:cxn modelId="{40FB0CCE-C408-7547-8494-B40F5DBF53CA}" type="presParOf" srcId="{6996D53B-DE15-E84E-BA69-B5F1AF2E899D}" destId="{6DA0ABB4-AD47-5449-A9B1-C206A1F2CB7B}" srcOrd="1" destOrd="0" presId="urn:microsoft.com/office/officeart/2005/8/layout/list1"/>
    <dgm:cxn modelId="{8720B425-E62A-E64B-BF53-EC5E848EF863}" type="presParOf" srcId="{6996D53B-DE15-E84E-BA69-B5F1AF2E899D}" destId="{BE0A7D80-4C47-F542-B8BC-8D1402119AB3}" srcOrd="2" destOrd="0" presId="urn:microsoft.com/office/officeart/2005/8/layout/list1"/>
    <dgm:cxn modelId="{4BC76729-BF66-3347-9AFD-0D78016A5E78}" type="presParOf" srcId="{6996D53B-DE15-E84E-BA69-B5F1AF2E899D}" destId="{3F53EB91-6FC2-6049-85D7-BEEB01F0506D}" srcOrd="3" destOrd="0" presId="urn:microsoft.com/office/officeart/2005/8/layout/list1"/>
    <dgm:cxn modelId="{568F5224-AA48-7A40-A4F5-64A9F9F485D3}" type="presParOf" srcId="{6996D53B-DE15-E84E-BA69-B5F1AF2E899D}" destId="{E8A6D146-F1F6-B746-9009-44E293588573}" srcOrd="4" destOrd="0" presId="urn:microsoft.com/office/officeart/2005/8/layout/list1"/>
    <dgm:cxn modelId="{75B1565C-E778-3447-902F-0AA73A1DC6C4}" type="presParOf" srcId="{E8A6D146-F1F6-B746-9009-44E293588573}" destId="{3B6309A3-7F13-ED43-A644-FDEA23524221}" srcOrd="0" destOrd="0" presId="urn:microsoft.com/office/officeart/2005/8/layout/list1"/>
    <dgm:cxn modelId="{FCD6D2F8-CB9D-3F49-8F40-E587E8BD7CCC}" type="presParOf" srcId="{E8A6D146-F1F6-B746-9009-44E293588573}" destId="{3D04E635-A8DC-A248-8105-F6C431519CF9}" srcOrd="1" destOrd="0" presId="urn:microsoft.com/office/officeart/2005/8/layout/list1"/>
    <dgm:cxn modelId="{F1C422D2-975C-D44E-AC6B-E0093150E94F}" type="presParOf" srcId="{6996D53B-DE15-E84E-BA69-B5F1AF2E899D}" destId="{AC7F8A3F-81AD-B94A-B1B2-769ED5B49FFE}" srcOrd="5" destOrd="0" presId="urn:microsoft.com/office/officeart/2005/8/layout/list1"/>
    <dgm:cxn modelId="{B63CB792-2383-C441-A310-320C33C0F4DE}" type="presParOf" srcId="{6996D53B-DE15-E84E-BA69-B5F1AF2E899D}" destId="{D38DDF5F-C6F5-DA4A-A9B8-F1477DABD487}"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DF6D9AF-E301-4990-A164-EE184D32341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551AB5BA-8954-4321-A615-3FD9829C419C}">
      <dgm:prSet/>
      <dgm:spPr/>
      <dgm:t>
        <a:bodyPr/>
        <a:lstStyle/>
        <a:p>
          <a:r>
            <a:rPr lang="en-US" dirty="0"/>
            <a:t>Epidural contra-indicated, declined by patient etc.</a:t>
          </a:r>
        </a:p>
      </dgm:t>
    </dgm:pt>
    <dgm:pt modelId="{EAB382D3-9EA5-4103-B747-0BC9612DC677}" type="parTrans" cxnId="{DAA527C0-676D-41C9-B7BF-E5C0849AFE7A}">
      <dgm:prSet/>
      <dgm:spPr/>
      <dgm:t>
        <a:bodyPr/>
        <a:lstStyle/>
        <a:p>
          <a:endParaRPr lang="en-US"/>
        </a:p>
      </dgm:t>
    </dgm:pt>
    <dgm:pt modelId="{FA2D8403-04F5-44E3-A17F-590AE4B53948}" type="sibTrans" cxnId="{DAA527C0-676D-41C9-B7BF-E5C0849AFE7A}">
      <dgm:prSet/>
      <dgm:spPr/>
      <dgm:t>
        <a:bodyPr/>
        <a:lstStyle/>
        <a:p>
          <a:endParaRPr lang="en-US"/>
        </a:p>
      </dgm:t>
    </dgm:pt>
    <dgm:pt modelId="{918A7703-D83F-4FC3-AD75-063C0E512096}">
      <dgm:prSet/>
      <dgm:spPr/>
      <dgm:t>
        <a:bodyPr/>
        <a:lstStyle/>
        <a:p>
          <a:r>
            <a:rPr lang="en-US" dirty="0"/>
            <a:t>Patients with neuropathic pain:</a:t>
          </a:r>
        </a:p>
      </dgm:t>
    </dgm:pt>
    <dgm:pt modelId="{39AA8E34-20CF-4C0E-A853-3D49D8357136}" type="parTrans" cxnId="{02390E68-841B-4A99-8AA0-E9545B3161DF}">
      <dgm:prSet/>
      <dgm:spPr/>
      <dgm:t>
        <a:bodyPr/>
        <a:lstStyle/>
        <a:p>
          <a:endParaRPr lang="en-US"/>
        </a:p>
      </dgm:t>
    </dgm:pt>
    <dgm:pt modelId="{47D1A98F-C390-426E-A144-0EE6A8C54DDB}" type="sibTrans" cxnId="{02390E68-841B-4A99-8AA0-E9545B3161DF}">
      <dgm:prSet/>
      <dgm:spPr/>
      <dgm:t>
        <a:bodyPr/>
        <a:lstStyle/>
        <a:p>
          <a:endParaRPr lang="en-US"/>
        </a:p>
      </dgm:t>
    </dgm:pt>
    <dgm:pt modelId="{61B61CD1-82BE-4E01-B62E-44DD6911663B}">
      <dgm:prSet/>
      <dgm:spPr/>
      <dgm:t>
        <a:bodyPr/>
        <a:lstStyle/>
        <a:p>
          <a:r>
            <a:rPr lang="en-US" dirty="0"/>
            <a:t>Patients with other pre-existing chronic pain syndromes</a:t>
          </a:r>
        </a:p>
      </dgm:t>
    </dgm:pt>
    <dgm:pt modelId="{1E063BFD-F82E-41FD-AE47-E5B015D6285E}" type="parTrans" cxnId="{8269A17D-1C6D-45DC-B738-EE6A47E6EE3E}">
      <dgm:prSet/>
      <dgm:spPr/>
      <dgm:t>
        <a:bodyPr/>
        <a:lstStyle/>
        <a:p>
          <a:endParaRPr lang="en-US"/>
        </a:p>
      </dgm:t>
    </dgm:pt>
    <dgm:pt modelId="{84753974-28FF-43FE-8946-1062F69C94AB}" type="sibTrans" cxnId="{8269A17D-1C6D-45DC-B738-EE6A47E6EE3E}">
      <dgm:prSet/>
      <dgm:spPr/>
      <dgm:t>
        <a:bodyPr/>
        <a:lstStyle/>
        <a:p>
          <a:endParaRPr lang="en-US"/>
        </a:p>
      </dgm:t>
    </dgm:pt>
    <dgm:pt modelId="{5E8A49BA-45F9-4AFC-A619-93E17D8B3A19}">
      <dgm:prSet custT="1"/>
      <dgm:spPr/>
      <dgm:t>
        <a:bodyPr/>
        <a:lstStyle/>
        <a:p>
          <a:r>
            <a:rPr lang="en-US" sz="1600" dirty="0"/>
            <a:t>Major surgical procedures where epidural not possible:</a:t>
          </a:r>
        </a:p>
      </dgm:t>
    </dgm:pt>
    <dgm:pt modelId="{484E9B6E-F902-4E82-B024-6F770392B179}" type="sibTrans" cxnId="{10BC799B-4F59-47BA-9C07-7D4FC1C93196}">
      <dgm:prSet/>
      <dgm:spPr/>
      <dgm:t>
        <a:bodyPr/>
        <a:lstStyle/>
        <a:p>
          <a:endParaRPr lang="en-US"/>
        </a:p>
      </dgm:t>
    </dgm:pt>
    <dgm:pt modelId="{FFB6E259-6235-4FC3-A183-A08A47A2E426}" type="parTrans" cxnId="{10BC799B-4F59-47BA-9C07-7D4FC1C93196}">
      <dgm:prSet/>
      <dgm:spPr/>
      <dgm:t>
        <a:bodyPr/>
        <a:lstStyle/>
        <a:p>
          <a:endParaRPr lang="en-US"/>
        </a:p>
      </dgm:t>
    </dgm:pt>
    <dgm:pt modelId="{42D4053D-FA5D-F24F-B8BD-0508FBCB4938}">
      <dgm:prSet/>
      <dgm:spPr/>
      <dgm:t>
        <a:bodyPr/>
        <a:lstStyle/>
        <a:p>
          <a:r>
            <a:rPr lang="en-US" dirty="0"/>
            <a:t>Limb trauma, nerve injury, amputation surgery</a:t>
          </a:r>
        </a:p>
      </dgm:t>
    </dgm:pt>
    <dgm:pt modelId="{DBAD8702-C0E4-9944-BD5C-536DF05CF0D8}" type="parTrans" cxnId="{7ACF1809-205E-A64A-BA67-599DFE470058}">
      <dgm:prSet/>
      <dgm:spPr/>
      <dgm:t>
        <a:bodyPr/>
        <a:lstStyle/>
        <a:p>
          <a:endParaRPr lang="en-US"/>
        </a:p>
      </dgm:t>
    </dgm:pt>
    <dgm:pt modelId="{BBE4E390-3942-1246-A25A-01677D103D0D}" type="sibTrans" cxnId="{7ACF1809-205E-A64A-BA67-599DFE470058}">
      <dgm:prSet/>
      <dgm:spPr/>
      <dgm:t>
        <a:bodyPr/>
        <a:lstStyle/>
        <a:p>
          <a:endParaRPr lang="en-US"/>
        </a:p>
      </dgm:t>
    </dgm:pt>
    <dgm:pt modelId="{1C52F28C-FE96-A34E-8360-68160AECC879}">
      <dgm:prSet/>
      <dgm:spPr/>
      <dgm:t>
        <a:bodyPr/>
        <a:lstStyle/>
        <a:p>
          <a:r>
            <a:rPr lang="en-US" dirty="0"/>
            <a:t>Neuropathic pain may co-exist with acute surgical pain post-operatively</a:t>
          </a:r>
        </a:p>
      </dgm:t>
    </dgm:pt>
    <dgm:pt modelId="{6EF7A913-44A1-4840-95E3-453FAEA6C9F9}" type="parTrans" cxnId="{BF035937-2B50-044E-918E-B1B85A7A3620}">
      <dgm:prSet/>
      <dgm:spPr/>
      <dgm:t>
        <a:bodyPr/>
        <a:lstStyle/>
        <a:p>
          <a:endParaRPr lang="en-US"/>
        </a:p>
      </dgm:t>
    </dgm:pt>
    <dgm:pt modelId="{2048184E-1F46-2341-A96F-C9547E92D832}" type="sibTrans" cxnId="{BF035937-2B50-044E-918E-B1B85A7A3620}">
      <dgm:prSet/>
      <dgm:spPr/>
      <dgm:t>
        <a:bodyPr/>
        <a:lstStyle/>
        <a:p>
          <a:endParaRPr lang="en-US"/>
        </a:p>
      </dgm:t>
    </dgm:pt>
    <dgm:pt modelId="{98D380DD-9BCA-7946-8F4D-7328C121BCF2}">
      <dgm:prSet/>
      <dgm:spPr/>
      <dgm:t>
        <a:bodyPr/>
        <a:lstStyle/>
        <a:p>
          <a:r>
            <a:rPr lang="en-US" dirty="0"/>
            <a:t>Burning, shooting, stabbing pain, associated paresthesia, numbness</a:t>
          </a:r>
        </a:p>
      </dgm:t>
    </dgm:pt>
    <dgm:pt modelId="{C5140D61-98CF-F54A-A24A-2035C9EFFF1E}" type="parTrans" cxnId="{CDA656E3-8C99-A248-9DD6-8FA01CBC2D5B}">
      <dgm:prSet/>
      <dgm:spPr/>
      <dgm:t>
        <a:bodyPr/>
        <a:lstStyle/>
        <a:p>
          <a:endParaRPr lang="en-US"/>
        </a:p>
      </dgm:t>
    </dgm:pt>
    <dgm:pt modelId="{CF536B0C-8E5E-1C4F-B598-D3948FCDA067}" type="sibTrans" cxnId="{CDA656E3-8C99-A248-9DD6-8FA01CBC2D5B}">
      <dgm:prSet/>
      <dgm:spPr/>
      <dgm:t>
        <a:bodyPr/>
        <a:lstStyle/>
        <a:p>
          <a:endParaRPr lang="en-US"/>
        </a:p>
      </dgm:t>
    </dgm:pt>
    <dgm:pt modelId="{6996D53B-DE15-E84E-BA69-B5F1AF2E899D}" type="pres">
      <dgm:prSet presAssocID="{BDF6D9AF-E301-4990-A164-EE184D323415}" presName="linear" presStyleCnt="0">
        <dgm:presLayoutVars>
          <dgm:dir/>
          <dgm:animLvl val="lvl"/>
          <dgm:resizeHandles val="exact"/>
        </dgm:presLayoutVars>
      </dgm:prSet>
      <dgm:spPr/>
    </dgm:pt>
    <dgm:pt modelId="{3C9F758B-1472-3B40-93DB-46F8FE71FBE9}" type="pres">
      <dgm:prSet presAssocID="{5E8A49BA-45F9-4AFC-A619-93E17D8B3A19}" presName="parentLin" presStyleCnt="0"/>
      <dgm:spPr/>
    </dgm:pt>
    <dgm:pt modelId="{BEBE5B23-8200-3D4B-8426-E4DEDD90A402}" type="pres">
      <dgm:prSet presAssocID="{5E8A49BA-45F9-4AFC-A619-93E17D8B3A19}" presName="parentLeftMargin" presStyleLbl="node1" presStyleIdx="0" presStyleCnt="3"/>
      <dgm:spPr/>
    </dgm:pt>
    <dgm:pt modelId="{F3B134F6-BD24-594D-892F-39715935ABC7}" type="pres">
      <dgm:prSet presAssocID="{5E8A49BA-45F9-4AFC-A619-93E17D8B3A19}" presName="parentText" presStyleLbl="node1" presStyleIdx="0" presStyleCnt="3">
        <dgm:presLayoutVars>
          <dgm:chMax val="0"/>
          <dgm:bulletEnabled val="1"/>
        </dgm:presLayoutVars>
      </dgm:prSet>
      <dgm:spPr/>
    </dgm:pt>
    <dgm:pt modelId="{6DA0ABB4-AD47-5449-A9B1-C206A1F2CB7B}" type="pres">
      <dgm:prSet presAssocID="{5E8A49BA-45F9-4AFC-A619-93E17D8B3A19}" presName="negativeSpace" presStyleCnt="0"/>
      <dgm:spPr/>
    </dgm:pt>
    <dgm:pt modelId="{BE0A7D80-4C47-F542-B8BC-8D1402119AB3}" type="pres">
      <dgm:prSet presAssocID="{5E8A49BA-45F9-4AFC-A619-93E17D8B3A19}" presName="childText" presStyleLbl="conFgAcc1" presStyleIdx="0" presStyleCnt="3">
        <dgm:presLayoutVars>
          <dgm:bulletEnabled val="1"/>
        </dgm:presLayoutVars>
      </dgm:prSet>
      <dgm:spPr/>
    </dgm:pt>
    <dgm:pt modelId="{3F53EB91-6FC2-6049-85D7-BEEB01F0506D}" type="pres">
      <dgm:prSet presAssocID="{484E9B6E-F902-4E82-B024-6F770392B179}" presName="spaceBetweenRectangles" presStyleCnt="0"/>
      <dgm:spPr/>
    </dgm:pt>
    <dgm:pt modelId="{FEAAD4D5-620E-7247-A295-7FB126CFB1A1}" type="pres">
      <dgm:prSet presAssocID="{918A7703-D83F-4FC3-AD75-063C0E512096}" presName="parentLin" presStyleCnt="0"/>
      <dgm:spPr/>
    </dgm:pt>
    <dgm:pt modelId="{1B9938B1-17F1-CA4C-9FF1-8045D4B6D5D8}" type="pres">
      <dgm:prSet presAssocID="{918A7703-D83F-4FC3-AD75-063C0E512096}" presName="parentLeftMargin" presStyleLbl="node1" presStyleIdx="0" presStyleCnt="3"/>
      <dgm:spPr/>
    </dgm:pt>
    <dgm:pt modelId="{1FDB29C5-6D9D-1745-AB9E-8C6DE29023AA}" type="pres">
      <dgm:prSet presAssocID="{918A7703-D83F-4FC3-AD75-063C0E512096}" presName="parentText" presStyleLbl="node1" presStyleIdx="1" presStyleCnt="3">
        <dgm:presLayoutVars>
          <dgm:chMax val="0"/>
          <dgm:bulletEnabled val="1"/>
        </dgm:presLayoutVars>
      </dgm:prSet>
      <dgm:spPr/>
    </dgm:pt>
    <dgm:pt modelId="{817F450F-F5B4-5942-A70E-36366CD407B5}" type="pres">
      <dgm:prSet presAssocID="{918A7703-D83F-4FC3-AD75-063C0E512096}" presName="negativeSpace" presStyleCnt="0"/>
      <dgm:spPr/>
    </dgm:pt>
    <dgm:pt modelId="{4035FBD1-36FB-B94A-95B8-1087A25C1BE5}" type="pres">
      <dgm:prSet presAssocID="{918A7703-D83F-4FC3-AD75-063C0E512096}" presName="childText" presStyleLbl="conFgAcc1" presStyleIdx="1" presStyleCnt="3">
        <dgm:presLayoutVars>
          <dgm:bulletEnabled val="1"/>
        </dgm:presLayoutVars>
      </dgm:prSet>
      <dgm:spPr/>
    </dgm:pt>
    <dgm:pt modelId="{9FC7A4DA-BF50-6748-82D6-8A40B519B949}" type="pres">
      <dgm:prSet presAssocID="{47D1A98F-C390-426E-A144-0EE6A8C54DDB}" presName="spaceBetweenRectangles" presStyleCnt="0"/>
      <dgm:spPr/>
    </dgm:pt>
    <dgm:pt modelId="{E8A6D146-F1F6-B746-9009-44E293588573}" type="pres">
      <dgm:prSet presAssocID="{61B61CD1-82BE-4E01-B62E-44DD6911663B}" presName="parentLin" presStyleCnt="0"/>
      <dgm:spPr/>
    </dgm:pt>
    <dgm:pt modelId="{3B6309A3-7F13-ED43-A644-FDEA23524221}" type="pres">
      <dgm:prSet presAssocID="{61B61CD1-82BE-4E01-B62E-44DD6911663B}" presName="parentLeftMargin" presStyleLbl="node1" presStyleIdx="1" presStyleCnt="3"/>
      <dgm:spPr/>
    </dgm:pt>
    <dgm:pt modelId="{3D04E635-A8DC-A248-8105-F6C431519CF9}" type="pres">
      <dgm:prSet presAssocID="{61B61CD1-82BE-4E01-B62E-44DD6911663B}" presName="parentText" presStyleLbl="node1" presStyleIdx="2" presStyleCnt="3">
        <dgm:presLayoutVars>
          <dgm:chMax val="0"/>
          <dgm:bulletEnabled val="1"/>
        </dgm:presLayoutVars>
      </dgm:prSet>
      <dgm:spPr/>
    </dgm:pt>
    <dgm:pt modelId="{AC7F8A3F-81AD-B94A-B1B2-769ED5B49FFE}" type="pres">
      <dgm:prSet presAssocID="{61B61CD1-82BE-4E01-B62E-44DD6911663B}" presName="negativeSpace" presStyleCnt="0"/>
      <dgm:spPr/>
    </dgm:pt>
    <dgm:pt modelId="{D38DDF5F-C6F5-DA4A-A9B8-F1477DABD487}" type="pres">
      <dgm:prSet presAssocID="{61B61CD1-82BE-4E01-B62E-44DD6911663B}" presName="childText" presStyleLbl="conFgAcc1" presStyleIdx="2" presStyleCnt="3">
        <dgm:presLayoutVars>
          <dgm:bulletEnabled val="1"/>
        </dgm:presLayoutVars>
      </dgm:prSet>
      <dgm:spPr/>
    </dgm:pt>
  </dgm:ptLst>
  <dgm:cxnLst>
    <dgm:cxn modelId="{7ACF1809-205E-A64A-BA67-599DFE470058}" srcId="{918A7703-D83F-4FC3-AD75-063C0E512096}" destId="{42D4053D-FA5D-F24F-B8BD-0508FBCB4938}" srcOrd="0" destOrd="0" parTransId="{DBAD8702-C0E4-9944-BD5C-536DF05CF0D8}" sibTransId="{BBE4E390-3942-1246-A25A-01677D103D0D}"/>
    <dgm:cxn modelId="{BF035937-2B50-044E-918E-B1B85A7A3620}" srcId="{918A7703-D83F-4FC3-AD75-063C0E512096}" destId="{1C52F28C-FE96-A34E-8360-68160AECC879}" srcOrd="1" destOrd="0" parTransId="{6EF7A913-44A1-4840-95E3-453FAEA6C9F9}" sibTransId="{2048184E-1F46-2341-A96F-C9547E92D832}"/>
    <dgm:cxn modelId="{48F1214D-C57B-0043-B7C6-E0A06939F20E}" type="presOf" srcId="{918A7703-D83F-4FC3-AD75-063C0E512096}" destId="{1FDB29C5-6D9D-1745-AB9E-8C6DE29023AA}" srcOrd="1" destOrd="0" presId="urn:microsoft.com/office/officeart/2005/8/layout/list1"/>
    <dgm:cxn modelId="{A30CED5D-F8FD-2B40-828F-AE0B0439B077}" type="presOf" srcId="{5E8A49BA-45F9-4AFC-A619-93E17D8B3A19}" destId="{F3B134F6-BD24-594D-892F-39715935ABC7}" srcOrd="1" destOrd="0" presId="urn:microsoft.com/office/officeart/2005/8/layout/list1"/>
    <dgm:cxn modelId="{B2F52F60-BC53-014E-A175-36738A15CD81}" type="presOf" srcId="{918A7703-D83F-4FC3-AD75-063C0E512096}" destId="{1B9938B1-17F1-CA4C-9FF1-8045D4B6D5D8}" srcOrd="0" destOrd="0" presId="urn:microsoft.com/office/officeart/2005/8/layout/list1"/>
    <dgm:cxn modelId="{02390E68-841B-4A99-8AA0-E9545B3161DF}" srcId="{BDF6D9AF-E301-4990-A164-EE184D323415}" destId="{918A7703-D83F-4FC3-AD75-063C0E512096}" srcOrd="1" destOrd="0" parTransId="{39AA8E34-20CF-4C0E-A853-3D49D8357136}" sibTransId="{47D1A98F-C390-426E-A144-0EE6A8C54DDB}"/>
    <dgm:cxn modelId="{AD182376-5934-AA47-9FCF-3A352553AAA7}" type="presOf" srcId="{61B61CD1-82BE-4E01-B62E-44DD6911663B}" destId="{3D04E635-A8DC-A248-8105-F6C431519CF9}" srcOrd="1" destOrd="0" presId="urn:microsoft.com/office/officeart/2005/8/layout/list1"/>
    <dgm:cxn modelId="{8269A17D-1C6D-45DC-B738-EE6A47E6EE3E}" srcId="{BDF6D9AF-E301-4990-A164-EE184D323415}" destId="{61B61CD1-82BE-4E01-B62E-44DD6911663B}" srcOrd="2" destOrd="0" parTransId="{1E063BFD-F82E-41FD-AE47-E5B015D6285E}" sibTransId="{84753974-28FF-43FE-8946-1062F69C94AB}"/>
    <dgm:cxn modelId="{E3723E85-6A5D-BB44-96A6-98E315E87967}" type="presOf" srcId="{42D4053D-FA5D-F24F-B8BD-0508FBCB4938}" destId="{4035FBD1-36FB-B94A-95B8-1087A25C1BE5}" srcOrd="0" destOrd="0" presId="urn:microsoft.com/office/officeart/2005/8/layout/list1"/>
    <dgm:cxn modelId="{10BC799B-4F59-47BA-9C07-7D4FC1C93196}" srcId="{BDF6D9AF-E301-4990-A164-EE184D323415}" destId="{5E8A49BA-45F9-4AFC-A619-93E17D8B3A19}" srcOrd="0" destOrd="0" parTransId="{FFB6E259-6235-4FC3-A183-A08A47A2E426}" sibTransId="{484E9B6E-F902-4E82-B024-6F770392B179}"/>
    <dgm:cxn modelId="{3F5378A3-A3B9-E746-9B87-26FFABB98279}" type="presOf" srcId="{61B61CD1-82BE-4E01-B62E-44DD6911663B}" destId="{3B6309A3-7F13-ED43-A644-FDEA23524221}" srcOrd="0" destOrd="0" presId="urn:microsoft.com/office/officeart/2005/8/layout/list1"/>
    <dgm:cxn modelId="{A3FDDDA4-EC0D-FF44-8E19-65BDE20E2930}" type="presOf" srcId="{5E8A49BA-45F9-4AFC-A619-93E17D8B3A19}" destId="{BEBE5B23-8200-3D4B-8426-E4DEDD90A402}" srcOrd="0" destOrd="0" presId="urn:microsoft.com/office/officeart/2005/8/layout/list1"/>
    <dgm:cxn modelId="{C18879A9-B56D-EE41-8B20-0226ECBC9923}" type="presOf" srcId="{BDF6D9AF-E301-4990-A164-EE184D323415}" destId="{6996D53B-DE15-E84E-BA69-B5F1AF2E899D}" srcOrd="0" destOrd="0" presId="urn:microsoft.com/office/officeart/2005/8/layout/list1"/>
    <dgm:cxn modelId="{DAA527C0-676D-41C9-B7BF-E5C0849AFE7A}" srcId="{5E8A49BA-45F9-4AFC-A619-93E17D8B3A19}" destId="{551AB5BA-8954-4321-A615-3FD9829C419C}" srcOrd="0" destOrd="0" parTransId="{EAB382D3-9EA5-4103-B747-0BC9612DC677}" sibTransId="{FA2D8403-04F5-44E3-A17F-590AE4B53948}"/>
    <dgm:cxn modelId="{97E751D7-1A90-7448-92CB-1A7669B923B8}" type="presOf" srcId="{1C52F28C-FE96-A34E-8360-68160AECC879}" destId="{4035FBD1-36FB-B94A-95B8-1087A25C1BE5}" srcOrd="0" destOrd="1" presId="urn:microsoft.com/office/officeart/2005/8/layout/list1"/>
    <dgm:cxn modelId="{CDA656E3-8C99-A248-9DD6-8FA01CBC2D5B}" srcId="{918A7703-D83F-4FC3-AD75-063C0E512096}" destId="{98D380DD-9BCA-7946-8F4D-7328C121BCF2}" srcOrd="2" destOrd="0" parTransId="{C5140D61-98CF-F54A-A24A-2035C9EFFF1E}" sibTransId="{CF536B0C-8E5E-1C4F-B598-D3948FCDA067}"/>
    <dgm:cxn modelId="{D0C987E4-FF96-254F-B370-70040DF72208}" type="presOf" srcId="{551AB5BA-8954-4321-A615-3FD9829C419C}" destId="{BE0A7D80-4C47-F542-B8BC-8D1402119AB3}" srcOrd="0" destOrd="0" presId="urn:microsoft.com/office/officeart/2005/8/layout/list1"/>
    <dgm:cxn modelId="{84FADDEA-22D4-894E-9946-EA8C5A067132}" type="presOf" srcId="{98D380DD-9BCA-7946-8F4D-7328C121BCF2}" destId="{4035FBD1-36FB-B94A-95B8-1087A25C1BE5}" srcOrd="0" destOrd="2" presId="urn:microsoft.com/office/officeart/2005/8/layout/list1"/>
    <dgm:cxn modelId="{FBD44EFF-F98E-8545-9C7D-B5997E5CB011}" type="presParOf" srcId="{6996D53B-DE15-E84E-BA69-B5F1AF2E899D}" destId="{3C9F758B-1472-3B40-93DB-46F8FE71FBE9}" srcOrd="0" destOrd="0" presId="urn:microsoft.com/office/officeart/2005/8/layout/list1"/>
    <dgm:cxn modelId="{0B9DC292-C4D0-5345-B09D-E905E3D92239}" type="presParOf" srcId="{3C9F758B-1472-3B40-93DB-46F8FE71FBE9}" destId="{BEBE5B23-8200-3D4B-8426-E4DEDD90A402}" srcOrd="0" destOrd="0" presId="urn:microsoft.com/office/officeart/2005/8/layout/list1"/>
    <dgm:cxn modelId="{2BDDFADE-BC66-EE4A-BBA5-00424DAEA8B2}" type="presParOf" srcId="{3C9F758B-1472-3B40-93DB-46F8FE71FBE9}" destId="{F3B134F6-BD24-594D-892F-39715935ABC7}" srcOrd="1" destOrd="0" presId="urn:microsoft.com/office/officeart/2005/8/layout/list1"/>
    <dgm:cxn modelId="{40FB0CCE-C408-7547-8494-B40F5DBF53CA}" type="presParOf" srcId="{6996D53B-DE15-E84E-BA69-B5F1AF2E899D}" destId="{6DA0ABB4-AD47-5449-A9B1-C206A1F2CB7B}" srcOrd="1" destOrd="0" presId="urn:microsoft.com/office/officeart/2005/8/layout/list1"/>
    <dgm:cxn modelId="{8720B425-E62A-E64B-BF53-EC5E848EF863}" type="presParOf" srcId="{6996D53B-DE15-E84E-BA69-B5F1AF2E899D}" destId="{BE0A7D80-4C47-F542-B8BC-8D1402119AB3}" srcOrd="2" destOrd="0" presId="urn:microsoft.com/office/officeart/2005/8/layout/list1"/>
    <dgm:cxn modelId="{4BC76729-BF66-3347-9AFD-0D78016A5E78}" type="presParOf" srcId="{6996D53B-DE15-E84E-BA69-B5F1AF2E899D}" destId="{3F53EB91-6FC2-6049-85D7-BEEB01F0506D}" srcOrd="3" destOrd="0" presId="urn:microsoft.com/office/officeart/2005/8/layout/list1"/>
    <dgm:cxn modelId="{D713BA33-8384-D548-B1C3-CBCBA7C8A04B}" type="presParOf" srcId="{6996D53B-DE15-E84E-BA69-B5F1AF2E899D}" destId="{FEAAD4D5-620E-7247-A295-7FB126CFB1A1}" srcOrd="4" destOrd="0" presId="urn:microsoft.com/office/officeart/2005/8/layout/list1"/>
    <dgm:cxn modelId="{54B97060-65B2-C847-AA29-00540A02A1B4}" type="presParOf" srcId="{FEAAD4D5-620E-7247-A295-7FB126CFB1A1}" destId="{1B9938B1-17F1-CA4C-9FF1-8045D4B6D5D8}" srcOrd="0" destOrd="0" presId="urn:microsoft.com/office/officeart/2005/8/layout/list1"/>
    <dgm:cxn modelId="{FA498823-4D95-034A-BEC1-31D4E8946F95}" type="presParOf" srcId="{FEAAD4D5-620E-7247-A295-7FB126CFB1A1}" destId="{1FDB29C5-6D9D-1745-AB9E-8C6DE29023AA}" srcOrd="1" destOrd="0" presId="urn:microsoft.com/office/officeart/2005/8/layout/list1"/>
    <dgm:cxn modelId="{DAEAD79C-289C-A447-B9EE-E3A06A6872F2}" type="presParOf" srcId="{6996D53B-DE15-E84E-BA69-B5F1AF2E899D}" destId="{817F450F-F5B4-5942-A70E-36366CD407B5}" srcOrd="5" destOrd="0" presId="urn:microsoft.com/office/officeart/2005/8/layout/list1"/>
    <dgm:cxn modelId="{5EF983D6-39C2-D447-85A9-2019856AB92C}" type="presParOf" srcId="{6996D53B-DE15-E84E-BA69-B5F1AF2E899D}" destId="{4035FBD1-36FB-B94A-95B8-1087A25C1BE5}" srcOrd="6" destOrd="0" presId="urn:microsoft.com/office/officeart/2005/8/layout/list1"/>
    <dgm:cxn modelId="{CE7A8748-1EB7-084E-A36B-D85F275A3260}" type="presParOf" srcId="{6996D53B-DE15-E84E-BA69-B5F1AF2E899D}" destId="{9FC7A4DA-BF50-6748-82D6-8A40B519B949}" srcOrd="7" destOrd="0" presId="urn:microsoft.com/office/officeart/2005/8/layout/list1"/>
    <dgm:cxn modelId="{568F5224-AA48-7A40-A4F5-64A9F9F485D3}" type="presParOf" srcId="{6996D53B-DE15-E84E-BA69-B5F1AF2E899D}" destId="{E8A6D146-F1F6-B746-9009-44E293588573}" srcOrd="8" destOrd="0" presId="urn:microsoft.com/office/officeart/2005/8/layout/list1"/>
    <dgm:cxn modelId="{75B1565C-E778-3447-902F-0AA73A1DC6C4}" type="presParOf" srcId="{E8A6D146-F1F6-B746-9009-44E293588573}" destId="{3B6309A3-7F13-ED43-A644-FDEA23524221}" srcOrd="0" destOrd="0" presId="urn:microsoft.com/office/officeart/2005/8/layout/list1"/>
    <dgm:cxn modelId="{FCD6D2F8-CB9D-3F49-8F40-E587E8BD7CCC}" type="presParOf" srcId="{E8A6D146-F1F6-B746-9009-44E293588573}" destId="{3D04E635-A8DC-A248-8105-F6C431519CF9}" srcOrd="1" destOrd="0" presId="urn:microsoft.com/office/officeart/2005/8/layout/list1"/>
    <dgm:cxn modelId="{F1C422D2-975C-D44E-AC6B-E0093150E94F}" type="presParOf" srcId="{6996D53B-DE15-E84E-BA69-B5F1AF2E899D}" destId="{AC7F8A3F-81AD-B94A-B1B2-769ED5B49FFE}" srcOrd="9" destOrd="0" presId="urn:microsoft.com/office/officeart/2005/8/layout/list1"/>
    <dgm:cxn modelId="{B63CB792-2383-C441-A310-320C33C0F4DE}" type="presParOf" srcId="{6996D53B-DE15-E84E-BA69-B5F1AF2E899D}" destId="{D38DDF5F-C6F5-DA4A-A9B8-F1477DABD487}"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1172AF6-1463-45B9-AFE2-9FD9FB9E191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6C35F66D-7067-44AA-AA87-D93DB6BC38AF}">
      <dgm:prSet custT="1"/>
      <dgm:spPr/>
      <dgm:t>
        <a:bodyPr/>
        <a:lstStyle/>
        <a:p>
          <a:r>
            <a:rPr lang="en-US" sz="2000" dirty="0"/>
            <a:t>Patients with opioid tolerance</a:t>
          </a:r>
        </a:p>
      </dgm:t>
    </dgm:pt>
    <dgm:pt modelId="{2E8749AB-E534-4F78-A2A5-BFEA8ECC6951}" type="parTrans" cxnId="{0E6C8033-C26A-4D0B-90E9-ECE900CDB8D0}">
      <dgm:prSet/>
      <dgm:spPr/>
      <dgm:t>
        <a:bodyPr/>
        <a:lstStyle/>
        <a:p>
          <a:endParaRPr lang="en-US"/>
        </a:p>
      </dgm:t>
    </dgm:pt>
    <dgm:pt modelId="{57267151-285D-43A3-A8F4-F6ADD00811B5}" type="sibTrans" cxnId="{0E6C8033-C26A-4D0B-90E9-ECE900CDB8D0}">
      <dgm:prSet/>
      <dgm:spPr/>
      <dgm:t>
        <a:bodyPr/>
        <a:lstStyle/>
        <a:p>
          <a:endParaRPr lang="en-US"/>
        </a:p>
      </dgm:t>
    </dgm:pt>
    <dgm:pt modelId="{19A7B2BF-D34D-42FF-93DB-00E4AA17B989}">
      <dgm:prSet custT="1"/>
      <dgm:spPr/>
      <dgm:t>
        <a:bodyPr/>
        <a:lstStyle/>
        <a:p>
          <a:r>
            <a:rPr lang="en-US" sz="2000" dirty="0"/>
            <a:t>Patients with hyperalgesia</a:t>
          </a:r>
        </a:p>
      </dgm:t>
    </dgm:pt>
    <dgm:pt modelId="{30293DF0-59B7-4DDB-976E-754CCC898E17}" type="parTrans" cxnId="{7C0E42E9-878D-4669-9BBD-27EBCB620088}">
      <dgm:prSet/>
      <dgm:spPr/>
      <dgm:t>
        <a:bodyPr/>
        <a:lstStyle/>
        <a:p>
          <a:endParaRPr lang="en-US"/>
        </a:p>
      </dgm:t>
    </dgm:pt>
    <dgm:pt modelId="{B7AB9510-11BF-4111-B461-A255B607CAE4}" type="sibTrans" cxnId="{7C0E42E9-878D-4669-9BBD-27EBCB620088}">
      <dgm:prSet/>
      <dgm:spPr/>
      <dgm:t>
        <a:bodyPr/>
        <a:lstStyle/>
        <a:p>
          <a:endParaRPr lang="en-US"/>
        </a:p>
      </dgm:t>
    </dgm:pt>
    <dgm:pt modelId="{16A30BC0-256F-40DC-9562-B441B74FC30D}">
      <dgm:prSet custT="1"/>
      <dgm:spPr/>
      <dgm:t>
        <a:bodyPr/>
        <a:lstStyle/>
        <a:p>
          <a:r>
            <a:rPr lang="en-US" sz="1800" dirty="0"/>
            <a:t>Abnormally increased sensitivity to painful stimuli</a:t>
          </a:r>
        </a:p>
      </dgm:t>
    </dgm:pt>
    <dgm:pt modelId="{7237904E-4017-4132-8703-A93E5DF60DA6}" type="parTrans" cxnId="{487589C5-8E9E-4B61-9362-A8573151DE66}">
      <dgm:prSet/>
      <dgm:spPr/>
      <dgm:t>
        <a:bodyPr/>
        <a:lstStyle/>
        <a:p>
          <a:endParaRPr lang="en-US"/>
        </a:p>
      </dgm:t>
    </dgm:pt>
    <dgm:pt modelId="{F0C1ADF2-1BC8-4C78-9A44-F375B3B7A57A}" type="sibTrans" cxnId="{487589C5-8E9E-4B61-9362-A8573151DE66}">
      <dgm:prSet/>
      <dgm:spPr/>
      <dgm:t>
        <a:bodyPr/>
        <a:lstStyle/>
        <a:p>
          <a:endParaRPr lang="en-US"/>
        </a:p>
      </dgm:t>
    </dgm:pt>
    <dgm:pt modelId="{6C3856C7-5835-4707-A249-B522A12BC348}">
      <dgm:prSet custT="1"/>
      <dgm:spPr/>
      <dgm:t>
        <a:bodyPr/>
        <a:lstStyle/>
        <a:p>
          <a:r>
            <a:rPr lang="en-US" sz="1800" dirty="0"/>
            <a:t>Increasing pain intensity, spread of pain to other locations</a:t>
          </a:r>
        </a:p>
      </dgm:t>
    </dgm:pt>
    <dgm:pt modelId="{2FE4FE8A-6F67-42B2-B91C-1F4E05801460}" type="parTrans" cxnId="{FD0E6D27-F763-41F0-9F3B-2C5414107AE1}">
      <dgm:prSet/>
      <dgm:spPr/>
      <dgm:t>
        <a:bodyPr/>
        <a:lstStyle/>
        <a:p>
          <a:endParaRPr lang="en-US"/>
        </a:p>
      </dgm:t>
    </dgm:pt>
    <dgm:pt modelId="{EDF56BFB-7D36-4F9E-8E6C-5404B1187243}" type="sibTrans" cxnId="{FD0E6D27-F763-41F0-9F3B-2C5414107AE1}">
      <dgm:prSet/>
      <dgm:spPr/>
      <dgm:t>
        <a:bodyPr/>
        <a:lstStyle/>
        <a:p>
          <a:endParaRPr lang="en-US"/>
        </a:p>
      </dgm:t>
    </dgm:pt>
    <dgm:pt modelId="{4768D0AB-E77C-4858-BEF8-069E386CAF6B}">
      <dgm:prSet custT="1"/>
      <dgm:spPr/>
      <dgm:t>
        <a:bodyPr/>
        <a:lstStyle/>
        <a:p>
          <a:r>
            <a:rPr lang="en-US" sz="1800" dirty="0"/>
            <a:t>Opioid-induced hyperalgesia can develop acutely post-op</a:t>
          </a:r>
        </a:p>
      </dgm:t>
    </dgm:pt>
    <dgm:pt modelId="{3AB70100-C5CE-430A-AC20-1224B83970D1}" type="parTrans" cxnId="{CDEACC1F-4B53-4AEC-8AD5-1B1DD9412922}">
      <dgm:prSet/>
      <dgm:spPr/>
      <dgm:t>
        <a:bodyPr/>
        <a:lstStyle/>
        <a:p>
          <a:endParaRPr lang="en-US"/>
        </a:p>
      </dgm:t>
    </dgm:pt>
    <dgm:pt modelId="{B14E580F-2184-4619-BCDD-B38FB1AE96A0}" type="sibTrans" cxnId="{CDEACC1F-4B53-4AEC-8AD5-1B1DD9412922}">
      <dgm:prSet/>
      <dgm:spPr/>
      <dgm:t>
        <a:bodyPr/>
        <a:lstStyle/>
        <a:p>
          <a:endParaRPr lang="en-US"/>
        </a:p>
      </dgm:t>
    </dgm:pt>
    <dgm:pt modelId="{27F34126-F981-4E1D-9DF5-1A6BB19CD1CE}">
      <dgm:prSet custT="1"/>
      <dgm:spPr/>
      <dgm:t>
        <a:bodyPr/>
        <a:lstStyle/>
        <a:p>
          <a:r>
            <a:rPr lang="en-US" sz="1800" dirty="0"/>
            <a:t>Increasing opioid dose may worsen pain control</a:t>
          </a:r>
        </a:p>
      </dgm:t>
    </dgm:pt>
    <dgm:pt modelId="{C655A1B6-7D1C-4F26-A49B-076A03952A22}" type="parTrans" cxnId="{40963451-BC7D-486E-BE76-0BA385B81582}">
      <dgm:prSet/>
      <dgm:spPr/>
      <dgm:t>
        <a:bodyPr/>
        <a:lstStyle/>
        <a:p>
          <a:endParaRPr lang="en-US"/>
        </a:p>
      </dgm:t>
    </dgm:pt>
    <dgm:pt modelId="{259784BF-5B32-46D8-A497-2A9B1B11B0A8}" type="sibTrans" cxnId="{40963451-BC7D-486E-BE76-0BA385B81582}">
      <dgm:prSet/>
      <dgm:spPr/>
      <dgm:t>
        <a:bodyPr/>
        <a:lstStyle/>
        <a:p>
          <a:endParaRPr lang="en-US"/>
        </a:p>
      </dgm:t>
    </dgm:pt>
    <dgm:pt modelId="{8FD8EBFF-31F0-4955-BA62-E768B5CE556F}">
      <dgm:prSet custT="1"/>
      <dgm:spPr/>
      <dgm:t>
        <a:bodyPr/>
        <a:lstStyle/>
        <a:p>
          <a:r>
            <a:rPr lang="en-US" sz="1800" dirty="0"/>
            <a:t>Lidocaine (and ketamine) likely to act via NMDA blockade</a:t>
          </a:r>
        </a:p>
      </dgm:t>
    </dgm:pt>
    <dgm:pt modelId="{4DDF33C8-B023-4EFB-BD30-D5EACAC9CF7B}" type="parTrans" cxnId="{1B218515-ADFD-424A-96A6-CF1518C9F7E1}">
      <dgm:prSet/>
      <dgm:spPr/>
      <dgm:t>
        <a:bodyPr/>
        <a:lstStyle/>
        <a:p>
          <a:endParaRPr lang="en-US"/>
        </a:p>
      </dgm:t>
    </dgm:pt>
    <dgm:pt modelId="{A6A15BED-5C94-45E8-967F-A2142EE9E360}" type="sibTrans" cxnId="{1B218515-ADFD-424A-96A6-CF1518C9F7E1}">
      <dgm:prSet/>
      <dgm:spPr/>
      <dgm:t>
        <a:bodyPr/>
        <a:lstStyle/>
        <a:p>
          <a:endParaRPr lang="en-US"/>
        </a:p>
      </dgm:t>
    </dgm:pt>
    <dgm:pt modelId="{7FD4266D-AA20-8C47-A701-4F45F43BF04F}" type="pres">
      <dgm:prSet presAssocID="{E1172AF6-1463-45B9-AFE2-9FD9FB9E191D}" presName="linear" presStyleCnt="0">
        <dgm:presLayoutVars>
          <dgm:dir/>
          <dgm:animLvl val="lvl"/>
          <dgm:resizeHandles val="exact"/>
        </dgm:presLayoutVars>
      </dgm:prSet>
      <dgm:spPr/>
    </dgm:pt>
    <dgm:pt modelId="{10A444C1-3FAE-354C-A302-5DAA692CAEAB}" type="pres">
      <dgm:prSet presAssocID="{6C35F66D-7067-44AA-AA87-D93DB6BC38AF}" presName="parentLin" presStyleCnt="0"/>
      <dgm:spPr/>
    </dgm:pt>
    <dgm:pt modelId="{C2702DB2-C0C7-0946-BA28-FA9E06074638}" type="pres">
      <dgm:prSet presAssocID="{6C35F66D-7067-44AA-AA87-D93DB6BC38AF}" presName="parentLeftMargin" presStyleLbl="node1" presStyleIdx="0" presStyleCnt="2"/>
      <dgm:spPr/>
    </dgm:pt>
    <dgm:pt modelId="{7BA2B52D-0F98-8B4C-98F4-CD4685D9B1D6}" type="pres">
      <dgm:prSet presAssocID="{6C35F66D-7067-44AA-AA87-D93DB6BC38AF}" presName="parentText" presStyleLbl="node1" presStyleIdx="0" presStyleCnt="2">
        <dgm:presLayoutVars>
          <dgm:chMax val="0"/>
          <dgm:bulletEnabled val="1"/>
        </dgm:presLayoutVars>
      </dgm:prSet>
      <dgm:spPr/>
    </dgm:pt>
    <dgm:pt modelId="{7DFA5D6D-B48D-C647-8136-A316D84CEC92}" type="pres">
      <dgm:prSet presAssocID="{6C35F66D-7067-44AA-AA87-D93DB6BC38AF}" presName="negativeSpace" presStyleCnt="0"/>
      <dgm:spPr/>
    </dgm:pt>
    <dgm:pt modelId="{5AE22B63-B240-154F-A545-F223421F1AB8}" type="pres">
      <dgm:prSet presAssocID="{6C35F66D-7067-44AA-AA87-D93DB6BC38AF}" presName="childText" presStyleLbl="conFgAcc1" presStyleIdx="0" presStyleCnt="2">
        <dgm:presLayoutVars>
          <dgm:bulletEnabled val="1"/>
        </dgm:presLayoutVars>
      </dgm:prSet>
      <dgm:spPr/>
    </dgm:pt>
    <dgm:pt modelId="{9B37F80F-B654-8342-BDC8-8AEFEE76FC49}" type="pres">
      <dgm:prSet presAssocID="{57267151-285D-43A3-A8F4-F6ADD00811B5}" presName="spaceBetweenRectangles" presStyleCnt="0"/>
      <dgm:spPr/>
    </dgm:pt>
    <dgm:pt modelId="{F2B67233-AF41-6B40-ABB8-09A4757B5EA4}" type="pres">
      <dgm:prSet presAssocID="{19A7B2BF-D34D-42FF-93DB-00E4AA17B989}" presName="parentLin" presStyleCnt="0"/>
      <dgm:spPr/>
    </dgm:pt>
    <dgm:pt modelId="{B992E5A9-C16E-774C-AB56-C7EEFE478B33}" type="pres">
      <dgm:prSet presAssocID="{19A7B2BF-D34D-42FF-93DB-00E4AA17B989}" presName="parentLeftMargin" presStyleLbl="node1" presStyleIdx="0" presStyleCnt="2"/>
      <dgm:spPr/>
    </dgm:pt>
    <dgm:pt modelId="{F6FCFC69-065D-054B-AEC2-8F0EA92C5F59}" type="pres">
      <dgm:prSet presAssocID="{19A7B2BF-D34D-42FF-93DB-00E4AA17B989}" presName="parentText" presStyleLbl="node1" presStyleIdx="1" presStyleCnt="2">
        <dgm:presLayoutVars>
          <dgm:chMax val="0"/>
          <dgm:bulletEnabled val="1"/>
        </dgm:presLayoutVars>
      </dgm:prSet>
      <dgm:spPr/>
    </dgm:pt>
    <dgm:pt modelId="{B344A455-2B1A-C94F-924F-67CB8EDA1136}" type="pres">
      <dgm:prSet presAssocID="{19A7B2BF-D34D-42FF-93DB-00E4AA17B989}" presName="negativeSpace" presStyleCnt="0"/>
      <dgm:spPr/>
    </dgm:pt>
    <dgm:pt modelId="{6DEE0D88-CA79-D145-8035-3AC04EB11EB4}" type="pres">
      <dgm:prSet presAssocID="{19A7B2BF-D34D-42FF-93DB-00E4AA17B989}" presName="childText" presStyleLbl="conFgAcc1" presStyleIdx="1" presStyleCnt="2">
        <dgm:presLayoutVars>
          <dgm:bulletEnabled val="1"/>
        </dgm:presLayoutVars>
      </dgm:prSet>
      <dgm:spPr/>
    </dgm:pt>
  </dgm:ptLst>
  <dgm:cxnLst>
    <dgm:cxn modelId="{66362F07-3763-554F-9568-97746AAF60E7}" type="presOf" srcId="{27F34126-F981-4E1D-9DF5-1A6BB19CD1CE}" destId="{6DEE0D88-CA79-D145-8035-3AC04EB11EB4}" srcOrd="0" destOrd="3" presId="urn:microsoft.com/office/officeart/2005/8/layout/list1"/>
    <dgm:cxn modelId="{1B218515-ADFD-424A-96A6-CF1518C9F7E1}" srcId="{19A7B2BF-D34D-42FF-93DB-00E4AA17B989}" destId="{8FD8EBFF-31F0-4955-BA62-E768B5CE556F}" srcOrd="3" destOrd="0" parTransId="{4DDF33C8-B023-4EFB-BD30-D5EACAC9CF7B}" sibTransId="{A6A15BED-5C94-45E8-967F-A2142EE9E360}"/>
    <dgm:cxn modelId="{7E53A318-7F8E-7845-BD1F-23C85F6542EC}" type="presOf" srcId="{6C35F66D-7067-44AA-AA87-D93DB6BC38AF}" destId="{C2702DB2-C0C7-0946-BA28-FA9E06074638}" srcOrd="0" destOrd="0" presId="urn:microsoft.com/office/officeart/2005/8/layout/list1"/>
    <dgm:cxn modelId="{CDEACC1F-4B53-4AEC-8AD5-1B1DD9412922}" srcId="{19A7B2BF-D34D-42FF-93DB-00E4AA17B989}" destId="{4768D0AB-E77C-4858-BEF8-069E386CAF6B}" srcOrd="2" destOrd="0" parTransId="{3AB70100-C5CE-430A-AC20-1224B83970D1}" sibTransId="{B14E580F-2184-4619-BCDD-B38FB1AE96A0}"/>
    <dgm:cxn modelId="{FD0E6D27-F763-41F0-9F3B-2C5414107AE1}" srcId="{19A7B2BF-D34D-42FF-93DB-00E4AA17B989}" destId="{6C3856C7-5835-4707-A249-B522A12BC348}" srcOrd="1" destOrd="0" parTransId="{2FE4FE8A-6F67-42B2-B91C-1F4E05801460}" sibTransId="{EDF56BFB-7D36-4F9E-8E6C-5404B1187243}"/>
    <dgm:cxn modelId="{9C51882A-D2C4-624B-9E08-C61BD7DC136D}" type="presOf" srcId="{8FD8EBFF-31F0-4955-BA62-E768B5CE556F}" destId="{6DEE0D88-CA79-D145-8035-3AC04EB11EB4}" srcOrd="0" destOrd="4" presId="urn:microsoft.com/office/officeart/2005/8/layout/list1"/>
    <dgm:cxn modelId="{73C7D32F-3853-BB48-B5D4-CBEA8A4B921F}" type="presOf" srcId="{19A7B2BF-D34D-42FF-93DB-00E4AA17B989}" destId="{F6FCFC69-065D-054B-AEC2-8F0EA92C5F59}" srcOrd="1" destOrd="0" presId="urn:microsoft.com/office/officeart/2005/8/layout/list1"/>
    <dgm:cxn modelId="{0E6C8033-C26A-4D0B-90E9-ECE900CDB8D0}" srcId="{E1172AF6-1463-45B9-AFE2-9FD9FB9E191D}" destId="{6C35F66D-7067-44AA-AA87-D93DB6BC38AF}" srcOrd="0" destOrd="0" parTransId="{2E8749AB-E534-4F78-A2A5-BFEA8ECC6951}" sibTransId="{57267151-285D-43A3-A8F4-F6ADD00811B5}"/>
    <dgm:cxn modelId="{40963451-BC7D-486E-BE76-0BA385B81582}" srcId="{4768D0AB-E77C-4858-BEF8-069E386CAF6B}" destId="{27F34126-F981-4E1D-9DF5-1A6BB19CD1CE}" srcOrd="0" destOrd="0" parTransId="{C655A1B6-7D1C-4F26-A49B-076A03952A22}" sibTransId="{259784BF-5B32-46D8-A497-2A9B1B11B0A8}"/>
    <dgm:cxn modelId="{754FFC8D-4E8C-6B49-9E9F-273CF48FB73E}" type="presOf" srcId="{6C3856C7-5835-4707-A249-B522A12BC348}" destId="{6DEE0D88-CA79-D145-8035-3AC04EB11EB4}" srcOrd="0" destOrd="1" presId="urn:microsoft.com/office/officeart/2005/8/layout/list1"/>
    <dgm:cxn modelId="{DB6DF28E-879C-8E48-A06A-A7322EA0D73F}" type="presOf" srcId="{E1172AF6-1463-45B9-AFE2-9FD9FB9E191D}" destId="{7FD4266D-AA20-8C47-A701-4F45F43BF04F}" srcOrd="0" destOrd="0" presId="urn:microsoft.com/office/officeart/2005/8/layout/list1"/>
    <dgm:cxn modelId="{C56B59AC-91CC-B04D-8BA5-E5380B36A4CD}" type="presOf" srcId="{6C35F66D-7067-44AA-AA87-D93DB6BC38AF}" destId="{7BA2B52D-0F98-8B4C-98F4-CD4685D9B1D6}" srcOrd="1" destOrd="0" presId="urn:microsoft.com/office/officeart/2005/8/layout/list1"/>
    <dgm:cxn modelId="{B975CBC1-B990-0345-8397-CE24A9974294}" type="presOf" srcId="{19A7B2BF-D34D-42FF-93DB-00E4AA17B989}" destId="{B992E5A9-C16E-774C-AB56-C7EEFE478B33}" srcOrd="0" destOrd="0" presId="urn:microsoft.com/office/officeart/2005/8/layout/list1"/>
    <dgm:cxn modelId="{487589C5-8E9E-4B61-9362-A8573151DE66}" srcId="{19A7B2BF-D34D-42FF-93DB-00E4AA17B989}" destId="{16A30BC0-256F-40DC-9562-B441B74FC30D}" srcOrd="0" destOrd="0" parTransId="{7237904E-4017-4132-8703-A93E5DF60DA6}" sibTransId="{F0C1ADF2-1BC8-4C78-9A44-F375B3B7A57A}"/>
    <dgm:cxn modelId="{7C0E42E9-878D-4669-9BBD-27EBCB620088}" srcId="{E1172AF6-1463-45B9-AFE2-9FD9FB9E191D}" destId="{19A7B2BF-D34D-42FF-93DB-00E4AA17B989}" srcOrd="1" destOrd="0" parTransId="{30293DF0-59B7-4DDB-976E-754CCC898E17}" sibTransId="{B7AB9510-11BF-4111-B461-A255B607CAE4}"/>
    <dgm:cxn modelId="{AFF862EC-6339-FB4D-88A3-E72198AEC9F5}" type="presOf" srcId="{4768D0AB-E77C-4858-BEF8-069E386CAF6B}" destId="{6DEE0D88-CA79-D145-8035-3AC04EB11EB4}" srcOrd="0" destOrd="2" presId="urn:microsoft.com/office/officeart/2005/8/layout/list1"/>
    <dgm:cxn modelId="{E0E864F6-76DA-4046-A89B-41ABFECC46C5}" type="presOf" srcId="{16A30BC0-256F-40DC-9562-B441B74FC30D}" destId="{6DEE0D88-CA79-D145-8035-3AC04EB11EB4}" srcOrd="0" destOrd="0" presId="urn:microsoft.com/office/officeart/2005/8/layout/list1"/>
    <dgm:cxn modelId="{3E34609C-38D2-9D4D-855C-D5C1133DF901}" type="presParOf" srcId="{7FD4266D-AA20-8C47-A701-4F45F43BF04F}" destId="{10A444C1-3FAE-354C-A302-5DAA692CAEAB}" srcOrd="0" destOrd="0" presId="urn:microsoft.com/office/officeart/2005/8/layout/list1"/>
    <dgm:cxn modelId="{2B22478E-239C-0C40-A16C-940F3D8DE5DA}" type="presParOf" srcId="{10A444C1-3FAE-354C-A302-5DAA692CAEAB}" destId="{C2702DB2-C0C7-0946-BA28-FA9E06074638}" srcOrd="0" destOrd="0" presId="urn:microsoft.com/office/officeart/2005/8/layout/list1"/>
    <dgm:cxn modelId="{CAC67365-F66D-224C-99FC-4C11E56BD56A}" type="presParOf" srcId="{10A444C1-3FAE-354C-A302-5DAA692CAEAB}" destId="{7BA2B52D-0F98-8B4C-98F4-CD4685D9B1D6}" srcOrd="1" destOrd="0" presId="urn:microsoft.com/office/officeart/2005/8/layout/list1"/>
    <dgm:cxn modelId="{8A0787EF-EE76-504A-B6CE-262C0165A740}" type="presParOf" srcId="{7FD4266D-AA20-8C47-A701-4F45F43BF04F}" destId="{7DFA5D6D-B48D-C647-8136-A316D84CEC92}" srcOrd="1" destOrd="0" presId="urn:microsoft.com/office/officeart/2005/8/layout/list1"/>
    <dgm:cxn modelId="{801BBFB4-AEB2-594A-BE43-F3B60A26BD42}" type="presParOf" srcId="{7FD4266D-AA20-8C47-A701-4F45F43BF04F}" destId="{5AE22B63-B240-154F-A545-F223421F1AB8}" srcOrd="2" destOrd="0" presId="urn:microsoft.com/office/officeart/2005/8/layout/list1"/>
    <dgm:cxn modelId="{56670139-5D9D-454C-8C1B-00F6F0D54F49}" type="presParOf" srcId="{7FD4266D-AA20-8C47-A701-4F45F43BF04F}" destId="{9B37F80F-B654-8342-BDC8-8AEFEE76FC49}" srcOrd="3" destOrd="0" presId="urn:microsoft.com/office/officeart/2005/8/layout/list1"/>
    <dgm:cxn modelId="{DB57FE18-9E5D-6344-8894-2745ACBDF038}" type="presParOf" srcId="{7FD4266D-AA20-8C47-A701-4F45F43BF04F}" destId="{F2B67233-AF41-6B40-ABB8-09A4757B5EA4}" srcOrd="4" destOrd="0" presId="urn:microsoft.com/office/officeart/2005/8/layout/list1"/>
    <dgm:cxn modelId="{BFC03DF5-CD2D-2449-B496-68286CEF2471}" type="presParOf" srcId="{F2B67233-AF41-6B40-ABB8-09A4757B5EA4}" destId="{B992E5A9-C16E-774C-AB56-C7EEFE478B33}" srcOrd="0" destOrd="0" presId="urn:microsoft.com/office/officeart/2005/8/layout/list1"/>
    <dgm:cxn modelId="{67DD724E-D60B-634D-9938-2BB79707B77F}" type="presParOf" srcId="{F2B67233-AF41-6B40-ABB8-09A4757B5EA4}" destId="{F6FCFC69-065D-054B-AEC2-8F0EA92C5F59}" srcOrd="1" destOrd="0" presId="urn:microsoft.com/office/officeart/2005/8/layout/list1"/>
    <dgm:cxn modelId="{0C478B2D-FDA7-0340-AC01-D35F0DC2A8CE}" type="presParOf" srcId="{7FD4266D-AA20-8C47-A701-4F45F43BF04F}" destId="{B344A455-2B1A-C94F-924F-67CB8EDA1136}" srcOrd="5" destOrd="0" presId="urn:microsoft.com/office/officeart/2005/8/layout/list1"/>
    <dgm:cxn modelId="{DFED56BA-0F1C-544F-96A7-32EFBD95F2CA}" type="presParOf" srcId="{7FD4266D-AA20-8C47-A701-4F45F43BF04F}" destId="{6DEE0D88-CA79-D145-8035-3AC04EB11EB4}"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10600F2-415C-42DA-8697-F63530781B8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149922C-52F7-4D27-8F39-23882D3DF95D}">
      <dgm:prSet custT="1"/>
      <dgm:spPr/>
      <dgm:t>
        <a:bodyPr/>
        <a:lstStyle/>
        <a:p>
          <a:r>
            <a:rPr lang="en-CA" sz="2000" dirty="0"/>
            <a:t>Largest review of IV lidocaine infusion to date (2018)</a:t>
          </a:r>
          <a:endParaRPr lang="en-US" sz="2000" dirty="0"/>
        </a:p>
      </dgm:t>
    </dgm:pt>
    <dgm:pt modelId="{21EE2787-E323-456A-B8F3-09BE24AD0A26}" type="parTrans" cxnId="{B1320A83-9D4D-4975-A181-D81A3CFBFB87}">
      <dgm:prSet/>
      <dgm:spPr/>
      <dgm:t>
        <a:bodyPr/>
        <a:lstStyle/>
        <a:p>
          <a:endParaRPr lang="en-US"/>
        </a:p>
      </dgm:t>
    </dgm:pt>
    <dgm:pt modelId="{D66645A1-BD04-459B-9DC9-2AB427778DFE}" type="sibTrans" cxnId="{B1320A83-9D4D-4975-A181-D81A3CFBFB87}">
      <dgm:prSet/>
      <dgm:spPr/>
      <dgm:t>
        <a:bodyPr/>
        <a:lstStyle/>
        <a:p>
          <a:endParaRPr lang="en-US"/>
        </a:p>
      </dgm:t>
    </dgm:pt>
    <dgm:pt modelId="{4AB674D5-C104-4067-85CD-DAD9F86D675A}">
      <dgm:prSet custT="1"/>
      <dgm:spPr/>
      <dgm:t>
        <a:bodyPr/>
        <a:lstStyle/>
        <a:p>
          <a:r>
            <a:rPr lang="en-CA" sz="2000" dirty="0"/>
            <a:t>68 small RCTs with 4525 randomized participants</a:t>
          </a:r>
          <a:endParaRPr lang="en-US" sz="2000" dirty="0"/>
        </a:p>
      </dgm:t>
    </dgm:pt>
    <dgm:pt modelId="{A07403B9-53FF-4B0C-B538-D2F2B1CB2E83}" type="parTrans" cxnId="{B478A60D-077A-46F2-9753-0BE97D988FC7}">
      <dgm:prSet/>
      <dgm:spPr/>
      <dgm:t>
        <a:bodyPr/>
        <a:lstStyle/>
        <a:p>
          <a:endParaRPr lang="en-US"/>
        </a:p>
      </dgm:t>
    </dgm:pt>
    <dgm:pt modelId="{A6EFF4B0-818A-41B0-B680-16A8EABD03C6}" type="sibTrans" cxnId="{B478A60D-077A-46F2-9753-0BE97D988FC7}">
      <dgm:prSet/>
      <dgm:spPr/>
      <dgm:t>
        <a:bodyPr/>
        <a:lstStyle/>
        <a:p>
          <a:endParaRPr lang="en-US"/>
        </a:p>
      </dgm:t>
    </dgm:pt>
    <dgm:pt modelId="{0D0B44F0-FBBE-4C62-9FA8-A80FE6D827CA}">
      <dgm:prSet custT="1"/>
      <dgm:spPr/>
      <dgm:t>
        <a:bodyPr/>
        <a:lstStyle/>
        <a:p>
          <a:r>
            <a:rPr lang="en-CA" sz="1800" dirty="0"/>
            <a:t>Open abdominal surgery: 22 trials</a:t>
          </a:r>
          <a:endParaRPr lang="en-US" sz="1800" dirty="0"/>
        </a:p>
      </dgm:t>
    </dgm:pt>
    <dgm:pt modelId="{D2B849CC-B9CE-4B6B-B170-501185793A78}" type="parTrans" cxnId="{363F48BD-B18A-4A48-8A3F-9F09C34A814C}">
      <dgm:prSet/>
      <dgm:spPr/>
      <dgm:t>
        <a:bodyPr/>
        <a:lstStyle/>
        <a:p>
          <a:endParaRPr lang="en-US"/>
        </a:p>
      </dgm:t>
    </dgm:pt>
    <dgm:pt modelId="{79E4A149-BCE9-4221-B42B-28B4FB490DAE}" type="sibTrans" cxnId="{363F48BD-B18A-4A48-8A3F-9F09C34A814C}">
      <dgm:prSet/>
      <dgm:spPr/>
      <dgm:t>
        <a:bodyPr/>
        <a:lstStyle/>
        <a:p>
          <a:endParaRPr lang="en-US"/>
        </a:p>
      </dgm:t>
    </dgm:pt>
    <dgm:pt modelId="{969214D7-15E0-404B-A75B-38AFD8D36F62}">
      <dgm:prSet custT="1"/>
      <dgm:spPr/>
      <dgm:t>
        <a:bodyPr/>
        <a:lstStyle/>
        <a:p>
          <a:r>
            <a:rPr lang="en-CA" sz="1800" dirty="0"/>
            <a:t>Laparoscopic abdominal surgery: 20 trials</a:t>
          </a:r>
          <a:endParaRPr lang="en-US" sz="1800" dirty="0"/>
        </a:p>
      </dgm:t>
    </dgm:pt>
    <dgm:pt modelId="{97BBD384-570D-4FDB-8BA1-A71493503B9F}" type="parTrans" cxnId="{D8CD70F7-CB1F-489D-95DC-1AB84F125474}">
      <dgm:prSet/>
      <dgm:spPr/>
      <dgm:t>
        <a:bodyPr/>
        <a:lstStyle/>
        <a:p>
          <a:endParaRPr lang="en-US"/>
        </a:p>
      </dgm:t>
    </dgm:pt>
    <dgm:pt modelId="{16127264-3E7D-442A-82EF-72C15C31EFEC}" type="sibTrans" cxnId="{D8CD70F7-CB1F-489D-95DC-1AB84F125474}">
      <dgm:prSet/>
      <dgm:spPr/>
      <dgm:t>
        <a:bodyPr/>
        <a:lstStyle/>
        <a:p>
          <a:endParaRPr lang="en-US"/>
        </a:p>
      </dgm:t>
    </dgm:pt>
    <dgm:pt modelId="{F226CDAD-51B2-4C5D-9709-78007279F49C}">
      <dgm:prSet custT="1"/>
      <dgm:spPr/>
      <dgm:t>
        <a:bodyPr/>
        <a:lstStyle/>
        <a:p>
          <a:r>
            <a:rPr lang="en-CA" sz="1800" dirty="0"/>
            <a:t>Other surgery: 26 trials</a:t>
          </a:r>
          <a:endParaRPr lang="en-US" sz="1800" dirty="0"/>
        </a:p>
      </dgm:t>
    </dgm:pt>
    <dgm:pt modelId="{E517217D-6FDD-4123-A1D1-BCF686F64BD8}" type="parTrans" cxnId="{DA0FACEB-E904-49F1-92C9-3228F2577A20}">
      <dgm:prSet/>
      <dgm:spPr/>
      <dgm:t>
        <a:bodyPr/>
        <a:lstStyle/>
        <a:p>
          <a:endParaRPr lang="en-US"/>
        </a:p>
      </dgm:t>
    </dgm:pt>
    <dgm:pt modelId="{5FF26808-3C3F-480D-BE39-C88F6644B761}" type="sibTrans" cxnId="{DA0FACEB-E904-49F1-92C9-3228F2577A20}">
      <dgm:prSet/>
      <dgm:spPr/>
      <dgm:t>
        <a:bodyPr/>
        <a:lstStyle/>
        <a:p>
          <a:endParaRPr lang="en-US"/>
        </a:p>
      </dgm:t>
    </dgm:pt>
    <dgm:pt modelId="{0F0B47B8-DF41-4D0B-80FB-235F6CD9C9C1}">
      <dgm:prSet custT="1"/>
      <dgm:spPr/>
      <dgm:t>
        <a:bodyPr/>
        <a:lstStyle/>
        <a:p>
          <a:r>
            <a:rPr lang="en-CA" sz="1800" dirty="0"/>
            <a:t>Dose and duration of lidocaine infusion varied</a:t>
          </a:r>
          <a:endParaRPr lang="en-US" sz="1800" dirty="0"/>
        </a:p>
      </dgm:t>
    </dgm:pt>
    <dgm:pt modelId="{B237858A-5D1F-45F3-B325-DEB92D751BB3}" type="parTrans" cxnId="{953A46BA-E786-4BA2-8B16-ECB6320E49CB}">
      <dgm:prSet/>
      <dgm:spPr/>
      <dgm:t>
        <a:bodyPr/>
        <a:lstStyle/>
        <a:p>
          <a:endParaRPr lang="en-US"/>
        </a:p>
      </dgm:t>
    </dgm:pt>
    <dgm:pt modelId="{1E155EE0-3CFA-4B5C-BB70-FAA4B9743F3A}" type="sibTrans" cxnId="{953A46BA-E786-4BA2-8B16-ECB6320E49CB}">
      <dgm:prSet/>
      <dgm:spPr/>
      <dgm:t>
        <a:bodyPr/>
        <a:lstStyle/>
        <a:p>
          <a:endParaRPr lang="en-US"/>
        </a:p>
      </dgm:t>
    </dgm:pt>
    <dgm:pt modelId="{A76DB422-50DC-4369-A8E1-41FC7607A6D6}">
      <dgm:prSet custT="1"/>
      <dgm:spPr/>
      <dgm:t>
        <a:bodyPr/>
        <a:lstStyle/>
        <a:p>
          <a:r>
            <a:rPr lang="en-CA" sz="2000" dirty="0"/>
            <a:t>Cochrane review: more rigorous approach to reviewing evidence </a:t>
          </a:r>
          <a:endParaRPr lang="en-US" sz="2000" dirty="0"/>
        </a:p>
      </dgm:t>
    </dgm:pt>
    <dgm:pt modelId="{5DCFD3EB-95E4-43E4-9F1D-CAF636350F58}" type="parTrans" cxnId="{0FE19A7C-B648-4590-8DC7-018383D08C07}">
      <dgm:prSet/>
      <dgm:spPr/>
      <dgm:t>
        <a:bodyPr/>
        <a:lstStyle/>
        <a:p>
          <a:endParaRPr lang="en-US"/>
        </a:p>
      </dgm:t>
    </dgm:pt>
    <dgm:pt modelId="{3E09EFF7-E34C-4775-B7B1-360142BECF41}" type="sibTrans" cxnId="{0FE19A7C-B648-4590-8DC7-018383D08C07}">
      <dgm:prSet/>
      <dgm:spPr/>
      <dgm:t>
        <a:bodyPr/>
        <a:lstStyle/>
        <a:p>
          <a:endParaRPr lang="en-US"/>
        </a:p>
      </dgm:t>
    </dgm:pt>
    <dgm:pt modelId="{5015D02A-DA47-45E0-81C5-FEC728C868C2}">
      <dgm:prSet custT="1"/>
      <dgm:spPr/>
      <dgm:t>
        <a:bodyPr/>
        <a:lstStyle/>
        <a:p>
          <a:r>
            <a:rPr lang="en-CA" sz="1800" dirty="0"/>
            <a:t>No large multi-centre randomized controlled trials exist</a:t>
          </a:r>
          <a:endParaRPr lang="en-US" sz="1800" dirty="0"/>
        </a:p>
      </dgm:t>
    </dgm:pt>
    <dgm:pt modelId="{8EBC42FE-DD2A-412A-9469-5B53781A598E}" type="parTrans" cxnId="{255B882E-29AA-4746-8E25-3399CED6736E}">
      <dgm:prSet/>
      <dgm:spPr/>
      <dgm:t>
        <a:bodyPr/>
        <a:lstStyle/>
        <a:p>
          <a:endParaRPr lang="en-US"/>
        </a:p>
      </dgm:t>
    </dgm:pt>
    <dgm:pt modelId="{804F41E6-CE7B-4D62-AEC2-8E3BDE01E21C}" type="sibTrans" cxnId="{255B882E-29AA-4746-8E25-3399CED6736E}">
      <dgm:prSet/>
      <dgm:spPr/>
      <dgm:t>
        <a:bodyPr/>
        <a:lstStyle/>
        <a:p>
          <a:endParaRPr lang="en-US"/>
        </a:p>
      </dgm:t>
    </dgm:pt>
    <dgm:pt modelId="{B7550456-583F-47D4-A42D-269C7B0325E0}">
      <dgm:prSet custT="1"/>
      <dgm:spPr/>
      <dgm:t>
        <a:bodyPr/>
        <a:lstStyle/>
        <a:p>
          <a:r>
            <a:rPr lang="en-CA" sz="1800" dirty="0"/>
            <a:t>Evidence overall of “low quality”</a:t>
          </a:r>
          <a:endParaRPr lang="en-US" sz="1800" dirty="0"/>
        </a:p>
      </dgm:t>
    </dgm:pt>
    <dgm:pt modelId="{CE076DDE-FCBB-4376-986F-11CD7C22CF29}" type="parTrans" cxnId="{F95C9A22-B8FD-49AA-A7CF-5DC3D8C0067D}">
      <dgm:prSet/>
      <dgm:spPr/>
      <dgm:t>
        <a:bodyPr/>
        <a:lstStyle/>
        <a:p>
          <a:endParaRPr lang="en-US"/>
        </a:p>
      </dgm:t>
    </dgm:pt>
    <dgm:pt modelId="{9586E41C-594C-4A76-A8B8-AB08B7164563}" type="sibTrans" cxnId="{F95C9A22-B8FD-49AA-A7CF-5DC3D8C0067D}">
      <dgm:prSet/>
      <dgm:spPr/>
      <dgm:t>
        <a:bodyPr/>
        <a:lstStyle/>
        <a:p>
          <a:endParaRPr lang="en-US"/>
        </a:p>
      </dgm:t>
    </dgm:pt>
    <dgm:pt modelId="{87849DFE-DA63-4849-A1CB-92FA96F55422}">
      <dgm:prSet custT="1"/>
      <dgm:spPr/>
      <dgm:t>
        <a:bodyPr/>
        <a:lstStyle/>
        <a:p>
          <a:r>
            <a:rPr lang="en-US" sz="1800" dirty="0"/>
            <a:t>Possibility of bias in many trials</a:t>
          </a:r>
        </a:p>
      </dgm:t>
    </dgm:pt>
    <dgm:pt modelId="{7712150C-0665-304C-80E4-5F53FB95A3D9}" type="parTrans" cxnId="{DF9160B0-4236-934C-98FA-00C1067B9970}">
      <dgm:prSet/>
      <dgm:spPr/>
      <dgm:t>
        <a:bodyPr/>
        <a:lstStyle/>
        <a:p>
          <a:endParaRPr lang="en-US"/>
        </a:p>
      </dgm:t>
    </dgm:pt>
    <dgm:pt modelId="{B7F0EEB9-B126-C842-93B6-C7F633F0FE52}" type="sibTrans" cxnId="{DF9160B0-4236-934C-98FA-00C1067B9970}">
      <dgm:prSet/>
      <dgm:spPr/>
      <dgm:t>
        <a:bodyPr/>
        <a:lstStyle/>
        <a:p>
          <a:endParaRPr lang="en-US"/>
        </a:p>
      </dgm:t>
    </dgm:pt>
    <dgm:pt modelId="{594A0930-ED3A-B740-B2AF-134839437746}" type="pres">
      <dgm:prSet presAssocID="{610600F2-415C-42DA-8697-F63530781B84}" presName="linear" presStyleCnt="0">
        <dgm:presLayoutVars>
          <dgm:animLvl val="lvl"/>
          <dgm:resizeHandles val="exact"/>
        </dgm:presLayoutVars>
      </dgm:prSet>
      <dgm:spPr/>
    </dgm:pt>
    <dgm:pt modelId="{2F283352-D03B-D448-AA64-70A9A5E7B0BF}" type="pres">
      <dgm:prSet presAssocID="{F149922C-52F7-4D27-8F39-23882D3DF95D}" presName="parentText" presStyleLbl="node1" presStyleIdx="0" presStyleCnt="3" custScaleY="67410">
        <dgm:presLayoutVars>
          <dgm:chMax val="0"/>
          <dgm:bulletEnabled val="1"/>
        </dgm:presLayoutVars>
      </dgm:prSet>
      <dgm:spPr/>
    </dgm:pt>
    <dgm:pt modelId="{A97BCC0B-768E-AE45-AC49-DBF541845F4F}" type="pres">
      <dgm:prSet presAssocID="{D66645A1-BD04-459B-9DC9-2AB427778DFE}" presName="spacer" presStyleCnt="0"/>
      <dgm:spPr/>
    </dgm:pt>
    <dgm:pt modelId="{8E97DF2E-03FA-C044-BE21-E07A7DE271DE}" type="pres">
      <dgm:prSet presAssocID="{4AB674D5-C104-4067-85CD-DAD9F86D675A}" presName="parentText" presStyleLbl="node1" presStyleIdx="1" presStyleCnt="3" custScaleY="63110">
        <dgm:presLayoutVars>
          <dgm:chMax val="0"/>
          <dgm:bulletEnabled val="1"/>
        </dgm:presLayoutVars>
      </dgm:prSet>
      <dgm:spPr/>
    </dgm:pt>
    <dgm:pt modelId="{721FF6F5-AD51-C548-8E86-8F596CBF2AB4}" type="pres">
      <dgm:prSet presAssocID="{4AB674D5-C104-4067-85CD-DAD9F86D675A}" presName="childText" presStyleLbl="revTx" presStyleIdx="0" presStyleCnt="2">
        <dgm:presLayoutVars>
          <dgm:bulletEnabled val="1"/>
        </dgm:presLayoutVars>
      </dgm:prSet>
      <dgm:spPr/>
    </dgm:pt>
    <dgm:pt modelId="{185AFF5F-4645-D643-A368-5DC232E651F9}" type="pres">
      <dgm:prSet presAssocID="{A76DB422-50DC-4369-A8E1-41FC7607A6D6}" presName="parentText" presStyleLbl="node1" presStyleIdx="2" presStyleCnt="3" custScaleY="57154">
        <dgm:presLayoutVars>
          <dgm:chMax val="0"/>
          <dgm:bulletEnabled val="1"/>
        </dgm:presLayoutVars>
      </dgm:prSet>
      <dgm:spPr/>
    </dgm:pt>
    <dgm:pt modelId="{C796C4AC-66B0-A54D-9DDD-5E59807E87A7}" type="pres">
      <dgm:prSet presAssocID="{A76DB422-50DC-4369-A8E1-41FC7607A6D6}" presName="childText" presStyleLbl="revTx" presStyleIdx="1" presStyleCnt="2">
        <dgm:presLayoutVars>
          <dgm:bulletEnabled val="1"/>
        </dgm:presLayoutVars>
      </dgm:prSet>
      <dgm:spPr/>
    </dgm:pt>
  </dgm:ptLst>
  <dgm:cxnLst>
    <dgm:cxn modelId="{B478A60D-077A-46F2-9753-0BE97D988FC7}" srcId="{610600F2-415C-42DA-8697-F63530781B84}" destId="{4AB674D5-C104-4067-85CD-DAD9F86D675A}" srcOrd="1" destOrd="0" parTransId="{A07403B9-53FF-4B0C-B538-D2F2B1CB2E83}" sibTransId="{A6EFF4B0-818A-41B0-B680-16A8EABD03C6}"/>
    <dgm:cxn modelId="{70B3031C-D3AA-DB4F-A4BC-EF674965E50A}" type="presOf" srcId="{0D0B44F0-FBBE-4C62-9FA8-A80FE6D827CA}" destId="{721FF6F5-AD51-C548-8E86-8F596CBF2AB4}" srcOrd="0" destOrd="0" presId="urn:microsoft.com/office/officeart/2005/8/layout/vList2"/>
    <dgm:cxn modelId="{F95C9A22-B8FD-49AA-A7CF-5DC3D8C0067D}" srcId="{A76DB422-50DC-4369-A8E1-41FC7607A6D6}" destId="{B7550456-583F-47D4-A42D-269C7B0325E0}" srcOrd="1" destOrd="0" parTransId="{CE076DDE-FCBB-4376-986F-11CD7C22CF29}" sibTransId="{9586E41C-594C-4A76-A8B8-AB08B7164563}"/>
    <dgm:cxn modelId="{CB043F23-125D-2F49-8B81-AB75BD511E3D}" type="presOf" srcId="{A76DB422-50DC-4369-A8E1-41FC7607A6D6}" destId="{185AFF5F-4645-D643-A368-5DC232E651F9}" srcOrd="0" destOrd="0" presId="urn:microsoft.com/office/officeart/2005/8/layout/vList2"/>
    <dgm:cxn modelId="{255B882E-29AA-4746-8E25-3399CED6736E}" srcId="{A76DB422-50DC-4369-A8E1-41FC7607A6D6}" destId="{5015D02A-DA47-45E0-81C5-FEC728C868C2}" srcOrd="0" destOrd="0" parTransId="{8EBC42FE-DD2A-412A-9469-5B53781A598E}" sibTransId="{804F41E6-CE7B-4D62-AEC2-8E3BDE01E21C}"/>
    <dgm:cxn modelId="{752C9C3F-383F-6C4B-A621-CEE781D7030C}" type="presOf" srcId="{4AB674D5-C104-4067-85CD-DAD9F86D675A}" destId="{8E97DF2E-03FA-C044-BE21-E07A7DE271DE}" srcOrd="0" destOrd="0" presId="urn:microsoft.com/office/officeart/2005/8/layout/vList2"/>
    <dgm:cxn modelId="{2D29EA40-BC60-3740-B4ED-9117778B08FF}" type="presOf" srcId="{0F0B47B8-DF41-4D0B-80FB-235F6CD9C9C1}" destId="{721FF6F5-AD51-C548-8E86-8F596CBF2AB4}" srcOrd="0" destOrd="3" presId="urn:microsoft.com/office/officeart/2005/8/layout/vList2"/>
    <dgm:cxn modelId="{AF9CAE5C-1492-0143-96B3-FB9B872520C7}" type="presOf" srcId="{969214D7-15E0-404B-A75B-38AFD8D36F62}" destId="{721FF6F5-AD51-C548-8E86-8F596CBF2AB4}" srcOrd="0" destOrd="1" presId="urn:microsoft.com/office/officeart/2005/8/layout/vList2"/>
    <dgm:cxn modelId="{8601035F-630F-284F-94C2-B78A4C73FB96}" type="presOf" srcId="{87849DFE-DA63-4849-A1CB-92FA96F55422}" destId="{C796C4AC-66B0-A54D-9DDD-5E59807E87A7}" srcOrd="0" destOrd="2" presId="urn:microsoft.com/office/officeart/2005/8/layout/vList2"/>
    <dgm:cxn modelId="{0FE19A7C-B648-4590-8DC7-018383D08C07}" srcId="{610600F2-415C-42DA-8697-F63530781B84}" destId="{A76DB422-50DC-4369-A8E1-41FC7607A6D6}" srcOrd="2" destOrd="0" parTransId="{5DCFD3EB-95E4-43E4-9F1D-CAF636350F58}" sibTransId="{3E09EFF7-E34C-4775-B7B1-360142BECF41}"/>
    <dgm:cxn modelId="{B1320A83-9D4D-4975-A181-D81A3CFBFB87}" srcId="{610600F2-415C-42DA-8697-F63530781B84}" destId="{F149922C-52F7-4D27-8F39-23882D3DF95D}" srcOrd="0" destOrd="0" parTransId="{21EE2787-E323-456A-B8F3-09BE24AD0A26}" sibTransId="{D66645A1-BD04-459B-9DC9-2AB427778DFE}"/>
    <dgm:cxn modelId="{96ACF58A-4ABA-454E-BAA0-B8AD0204A08A}" type="presOf" srcId="{F149922C-52F7-4D27-8F39-23882D3DF95D}" destId="{2F283352-D03B-D448-AA64-70A9A5E7B0BF}" srcOrd="0" destOrd="0" presId="urn:microsoft.com/office/officeart/2005/8/layout/vList2"/>
    <dgm:cxn modelId="{5BD08E9A-04D3-284C-9BE0-82528A0F1EAE}" type="presOf" srcId="{B7550456-583F-47D4-A42D-269C7B0325E0}" destId="{C796C4AC-66B0-A54D-9DDD-5E59807E87A7}" srcOrd="0" destOrd="1" presId="urn:microsoft.com/office/officeart/2005/8/layout/vList2"/>
    <dgm:cxn modelId="{52EEDFA2-5FCA-6746-834E-A6104AA193A2}" type="presOf" srcId="{610600F2-415C-42DA-8697-F63530781B84}" destId="{594A0930-ED3A-B740-B2AF-134839437746}" srcOrd="0" destOrd="0" presId="urn:microsoft.com/office/officeart/2005/8/layout/vList2"/>
    <dgm:cxn modelId="{1EB010A9-9C24-E440-911D-9D31FA4AFEFA}" type="presOf" srcId="{5015D02A-DA47-45E0-81C5-FEC728C868C2}" destId="{C796C4AC-66B0-A54D-9DDD-5E59807E87A7}" srcOrd="0" destOrd="0" presId="urn:microsoft.com/office/officeart/2005/8/layout/vList2"/>
    <dgm:cxn modelId="{DF9160B0-4236-934C-98FA-00C1067B9970}" srcId="{A76DB422-50DC-4369-A8E1-41FC7607A6D6}" destId="{87849DFE-DA63-4849-A1CB-92FA96F55422}" srcOrd="2" destOrd="0" parTransId="{7712150C-0665-304C-80E4-5F53FB95A3D9}" sibTransId="{B7F0EEB9-B126-C842-93B6-C7F633F0FE52}"/>
    <dgm:cxn modelId="{953A46BA-E786-4BA2-8B16-ECB6320E49CB}" srcId="{4AB674D5-C104-4067-85CD-DAD9F86D675A}" destId="{0F0B47B8-DF41-4D0B-80FB-235F6CD9C9C1}" srcOrd="3" destOrd="0" parTransId="{B237858A-5D1F-45F3-B325-DEB92D751BB3}" sibTransId="{1E155EE0-3CFA-4B5C-BB70-FAA4B9743F3A}"/>
    <dgm:cxn modelId="{363F48BD-B18A-4A48-8A3F-9F09C34A814C}" srcId="{4AB674D5-C104-4067-85CD-DAD9F86D675A}" destId="{0D0B44F0-FBBE-4C62-9FA8-A80FE6D827CA}" srcOrd="0" destOrd="0" parTransId="{D2B849CC-B9CE-4B6B-B170-501185793A78}" sibTransId="{79E4A149-BCE9-4221-B42B-28B4FB490DAE}"/>
    <dgm:cxn modelId="{4AA467C4-C66F-0944-8E40-F90197BDC05E}" type="presOf" srcId="{F226CDAD-51B2-4C5D-9709-78007279F49C}" destId="{721FF6F5-AD51-C548-8E86-8F596CBF2AB4}" srcOrd="0" destOrd="2" presId="urn:microsoft.com/office/officeart/2005/8/layout/vList2"/>
    <dgm:cxn modelId="{DA0FACEB-E904-49F1-92C9-3228F2577A20}" srcId="{4AB674D5-C104-4067-85CD-DAD9F86D675A}" destId="{F226CDAD-51B2-4C5D-9709-78007279F49C}" srcOrd="2" destOrd="0" parTransId="{E517217D-6FDD-4123-A1D1-BCF686F64BD8}" sibTransId="{5FF26808-3C3F-480D-BE39-C88F6644B761}"/>
    <dgm:cxn modelId="{D8CD70F7-CB1F-489D-95DC-1AB84F125474}" srcId="{4AB674D5-C104-4067-85CD-DAD9F86D675A}" destId="{969214D7-15E0-404B-A75B-38AFD8D36F62}" srcOrd="1" destOrd="0" parTransId="{97BBD384-570D-4FDB-8BA1-A71493503B9F}" sibTransId="{16127264-3E7D-442A-82EF-72C15C31EFEC}"/>
    <dgm:cxn modelId="{AD8F3B7A-2A2F-5F4F-9788-241AE9CB2662}" type="presParOf" srcId="{594A0930-ED3A-B740-B2AF-134839437746}" destId="{2F283352-D03B-D448-AA64-70A9A5E7B0BF}" srcOrd="0" destOrd="0" presId="urn:microsoft.com/office/officeart/2005/8/layout/vList2"/>
    <dgm:cxn modelId="{EAD28E31-3D06-4B4E-9376-60EE5ACBAB5A}" type="presParOf" srcId="{594A0930-ED3A-B740-B2AF-134839437746}" destId="{A97BCC0B-768E-AE45-AC49-DBF541845F4F}" srcOrd="1" destOrd="0" presId="urn:microsoft.com/office/officeart/2005/8/layout/vList2"/>
    <dgm:cxn modelId="{335FA6C9-B932-724B-AB71-C26AEE588698}" type="presParOf" srcId="{594A0930-ED3A-B740-B2AF-134839437746}" destId="{8E97DF2E-03FA-C044-BE21-E07A7DE271DE}" srcOrd="2" destOrd="0" presId="urn:microsoft.com/office/officeart/2005/8/layout/vList2"/>
    <dgm:cxn modelId="{AD92ABE6-EEDF-7141-915D-027502BCD193}" type="presParOf" srcId="{594A0930-ED3A-B740-B2AF-134839437746}" destId="{721FF6F5-AD51-C548-8E86-8F596CBF2AB4}" srcOrd="3" destOrd="0" presId="urn:microsoft.com/office/officeart/2005/8/layout/vList2"/>
    <dgm:cxn modelId="{E5AE1D5F-40BE-7C4B-A43B-9AE07004C2D7}" type="presParOf" srcId="{594A0930-ED3A-B740-B2AF-134839437746}" destId="{185AFF5F-4645-D643-A368-5DC232E651F9}" srcOrd="4" destOrd="0" presId="urn:microsoft.com/office/officeart/2005/8/layout/vList2"/>
    <dgm:cxn modelId="{37557E8E-D9EF-1F40-9FB6-9E58235C20D0}" type="presParOf" srcId="{594A0930-ED3A-B740-B2AF-134839437746}" destId="{C796C4AC-66B0-A54D-9DDD-5E59807E87A7}"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FFB5B2A-78EC-4461-B514-E7730F78DB4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993BCC0-CDB0-4C55-9179-8AFD78E6A885}">
      <dgm:prSet custT="1"/>
      <dgm:spPr/>
      <dgm:t>
        <a:bodyPr/>
        <a:lstStyle/>
        <a:p>
          <a:r>
            <a:rPr lang="en-CA" sz="2000" b="0" i="0" baseline="0" dirty="0"/>
            <a:t>At early time points (1-4 hours) after surgery, there was an average pain reduction of</a:t>
          </a:r>
          <a:r>
            <a:rPr lang="en-CA" sz="2000" b="0" i="0" dirty="0"/>
            <a:t> </a:t>
          </a:r>
          <a:r>
            <a:rPr lang="en-CA" sz="2000" b="0" i="0" baseline="0" dirty="0"/>
            <a:t>between 0.37 cm and 2.48 cm on a 0 to 10 cm visual analogue scale (SMD -0.5 cm).</a:t>
          </a:r>
          <a:endParaRPr lang="en-US" sz="2000" dirty="0"/>
        </a:p>
      </dgm:t>
    </dgm:pt>
    <dgm:pt modelId="{7A69F86F-FFAB-414F-9420-F88ED6653DDB}" type="parTrans" cxnId="{6261F5EB-2EB4-41AD-8B6B-5E8787A3F9CA}">
      <dgm:prSet/>
      <dgm:spPr/>
      <dgm:t>
        <a:bodyPr/>
        <a:lstStyle/>
        <a:p>
          <a:endParaRPr lang="en-US"/>
        </a:p>
      </dgm:t>
    </dgm:pt>
    <dgm:pt modelId="{F992967A-C195-44A4-869A-F292571D8309}" type="sibTrans" cxnId="{6261F5EB-2EB4-41AD-8B6B-5E8787A3F9CA}">
      <dgm:prSet/>
      <dgm:spPr/>
      <dgm:t>
        <a:bodyPr/>
        <a:lstStyle/>
        <a:p>
          <a:endParaRPr lang="en-US"/>
        </a:p>
      </dgm:t>
    </dgm:pt>
    <dgm:pt modelId="{91AC6259-8697-4262-8BC2-964087279116}">
      <dgm:prSet custT="1"/>
      <dgm:spPr/>
      <dgm:t>
        <a:bodyPr/>
        <a:lstStyle/>
        <a:p>
          <a:r>
            <a:rPr lang="en-CA" sz="2000" dirty="0"/>
            <a:t>We are uncertain whether IV lidocaine improves postoperative pain compared to placebo or no treatment at early time points (1 to 4 hours) after surgery, (very low-quality evidence).</a:t>
          </a:r>
          <a:endParaRPr lang="en-US" sz="2000" dirty="0"/>
        </a:p>
      </dgm:t>
    </dgm:pt>
    <dgm:pt modelId="{1A8C571C-CBAC-491E-BB8E-F27D5377E3C6}" type="parTrans" cxnId="{EC31B979-53E1-41D5-8F0E-0289EEEFD3FE}">
      <dgm:prSet/>
      <dgm:spPr/>
      <dgm:t>
        <a:bodyPr/>
        <a:lstStyle/>
        <a:p>
          <a:endParaRPr lang="en-US"/>
        </a:p>
      </dgm:t>
    </dgm:pt>
    <dgm:pt modelId="{A7AF5371-1973-43D4-89FF-86380E892C15}" type="sibTrans" cxnId="{EC31B979-53E1-41D5-8F0E-0289EEEFD3FE}">
      <dgm:prSet/>
      <dgm:spPr/>
      <dgm:t>
        <a:bodyPr/>
        <a:lstStyle/>
        <a:p>
          <a:endParaRPr lang="en-US"/>
        </a:p>
      </dgm:t>
    </dgm:pt>
    <dgm:pt modelId="{0C336876-22A1-46BA-8D28-B14713C20789}">
      <dgm:prSet custT="1"/>
      <dgm:spPr/>
      <dgm:t>
        <a:bodyPr/>
        <a:lstStyle/>
        <a:p>
          <a:pPr algn="ctr"/>
          <a:r>
            <a:rPr lang="en-US" sz="2000" dirty="0"/>
            <a:t>Pain at 1-4 hours post-op</a:t>
          </a:r>
        </a:p>
      </dgm:t>
    </dgm:pt>
    <dgm:pt modelId="{B753A7D0-F9D9-4DEB-8640-7990251DE9C5}" type="parTrans" cxnId="{471B4726-8F17-432F-A125-857892D48194}">
      <dgm:prSet/>
      <dgm:spPr/>
      <dgm:t>
        <a:bodyPr/>
        <a:lstStyle/>
        <a:p>
          <a:endParaRPr lang="en-US"/>
        </a:p>
      </dgm:t>
    </dgm:pt>
    <dgm:pt modelId="{FCA31844-CAA2-4304-8E39-40D5EFDA1ABA}" type="sibTrans" cxnId="{471B4726-8F17-432F-A125-857892D48194}">
      <dgm:prSet/>
      <dgm:spPr/>
      <dgm:t>
        <a:bodyPr/>
        <a:lstStyle/>
        <a:p>
          <a:endParaRPr lang="en-US"/>
        </a:p>
      </dgm:t>
    </dgm:pt>
    <dgm:pt modelId="{E7115F77-05EB-CE47-B2EE-4622C892FA91}" type="pres">
      <dgm:prSet presAssocID="{BFFB5B2A-78EC-4461-B514-E7730F78DB44}" presName="linear" presStyleCnt="0">
        <dgm:presLayoutVars>
          <dgm:animLvl val="lvl"/>
          <dgm:resizeHandles val="exact"/>
        </dgm:presLayoutVars>
      </dgm:prSet>
      <dgm:spPr/>
    </dgm:pt>
    <dgm:pt modelId="{054901D5-0811-45E9-B6FA-C3A5483EF8B8}" type="pres">
      <dgm:prSet presAssocID="{0C336876-22A1-46BA-8D28-B14713C20789}" presName="parentText" presStyleLbl="node1" presStyleIdx="0" presStyleCnt="3" custScaleY="32227" custLinFactY="-11205" custLinFactNeighborX="126" custLinFactNeighborY="-100000">
        <dgm:presLayoutVars>
          <dgm:chMax val="0"/>
          <dgm:bulletEnabled val="1"/>
        </dgm:presLayoutVars>
      </dgm:prSet>
      <dgm:spPr/>
    </dgm:pt>
    <dgm:pt modelId="{6FEE1910-4652-47A3-B164-97F62B914CA8}" type="pres">
      <dgm:prSet presAssocID="{FCA31844-CAA2-4304-8E39-40D5EFDA1ABA}" presName="spacer" presStyleCnt="0"/>
      <dgm:spPr/>
    </dgm:pt>
    <dgm:pt modelId="{E51D26A4-9533-8B40-A8F2-12DE506D7760}" type="pres">
      <dgm:prSet presAssocID="{6993BCC0-CDB0-4C55-9179-8AFD78E6A885}" presName="parentText" presStyleLbl="node1" presStyleIdx="1" presStyleCnt="3" custScaleY="77025" custLinFactNeighborX="126" custLinFactNeighborY="78768">
        <dgm:presLayoutVars>
          <dgm:chMax val="0"/>
          <dgm:bulletEnabled val="1"/>
        </dgm:presLayoutVars>
      </dgm:prSet>
      <dgm:spPr/>
    </dgm:pt>
    <dgm:pt modelId="{87916C60-AFE6-E54A-B9D7-4DA435CEDFB2}" type="pres">
      <dgm:prSet presAssocID="{F992967A-C195-44A4-869A-F292571D8309}" presName="spacer" presStyleCnt="0"/>
      <dgm:spPr/>
    </dgm:pt>
    <dgm:pt modelId="{695C8F2D-75CE-A840-A60F-ED12C925F3F5}" type="pres">
      <dgm:prSet presAssocID="{91AC6259-8697-4262-8BC2-964087279116}" presName="parentText" presStyleLbl="node1" presStyleIdx="2" presStyleCnt="3" custLinFactY="253" custLinFactNeighborX="126" custLinFactNeighborY="100000">
        <dgm:presLayoutVars>
          <dgm:chMax val="0"/>
          <dgm:bulletEnabled val="1"/>
        </dgm:presLayoutVars>
      </dgm:prSet>
      <dgm:spPr/>
    </dgm:pt>
  </dgm:ptLst>
  <dgm:cxnLst>
    <dgm:cxn modelId="{471B4726-8F17-432F-A125-857892D48194}" srcId="{BFFB5B2A-78EC-4461-B514-E7730F78DB44}" destId="{0C336876-22A1-46BA-8D28-B14713C20789}" srcOrd="0" destOrd="0" parTransId="{B753A7D0-F9D9-4DEB-8640-7990251DE9C5}" sibTransId="{FCA31844-CAA2-4304-8E39-40D5EFDA1ABA}"/>
    <dgm:cxn modelId="{EC31B979-53E1-41D5-8F0E-0289EEEFD3FE}" srcId="{BFFB5B2A-78EC-4461-B514-E7730F78DB44}" destId="{91AC6259-8697-4262-8BC2-964087279116}" srcOrd="2" destOrd="0" parTransId="{1A8C571C-CBAC-491E-BB8E-F27D5377E3C6}" sibTransId="{A7AF5371-1973-43D4-89FF-86380E892C15}"/>
    <dgm:cxn modelId="{8E419BC2-4E3D-42A4-B50D-3FFB4125C9DA}" type="presOf" srcId="{0C336876-22A1-46BA-8D28-B14713C20789}" destId="{054901D5-0811-45E9-B6FA-C3A5483EF8B8}" srcOrd="0" destOrd="0" presId="urn:microsoft.com/office/officeart/2005/8/layout/vList2"/>
    <dgm:cxn modelId="{871BD2CB-67F0-CD43-B179-3E8D4A8B5288}" type="presOf" srcId="{6993BCC0-CDB0-4C55-9179-8AFD78E6A885}" destId="{E51D26A4-9533-8B40-A8F2-12DE506D7760}" srcOrd="0" destOrd="0" presId="urn:microsoft.com/office/officeart/2005/8/layout/vList2"/>
    <dgm:cxn modelId="{6261F5EB-2EB4-41AD-8B6B-5E8787A3F9CA}" srcId="{BFFB5B2A-78EC-4461-B514-E7730F78DB44}" destId="{6993BCC0-CDB0-4C55-9179-8AFD78E6A885}" srcOrd="1" destOrd="0" parTransId="{7A69F86F-FFAB-414F-9420-F88ED6653DDB}" sibTransId="{F992967A-C195-44A4-869A-F292571D8309}"/>
    <dgm:cxn modelId="{B78284F6-98CF-7E42-98E2-B673CCADC22A}" type="presOf" srcId="{BFFB5B2A-78EC-4461-B514-E7730F78DB44}" destId="{E7115F77-05EB-CE47-B2EE-4622C892FA91}" srcOrd="0" destOrd="0" presId="urn:microsoft.com/office/officeart/2005/8/layout/vList2"/>
    <dgm:cxn modelId="{075710FE-D7B5-7946-93B9-137FCD602C05}" type="presOf" srcId="{91AC6259-8697-4262-8BC2-964087279116}" destId="{695C8F2D-75CE-A840-A60F-ED12C925F3F5}" srcOrd="0" destOrd="0" presId="urn:microsoft.com/office/officeart/2005/8/layout/vList2"/>
    <dgm:cxn modelId="{3F2F4B71-7BB8-4B12-BA19-8CA4E1CFB0FE}" type="presParOf" srcId="{E7115F77-05EB-CE47-B2EE-4622C892FA91}" destId="{054901D5-0811-45E9-B6FA-C3A5483EF8B8}" srcOrd="0" destOrd="0" presId="urn:microsoft.com/office/officeart/2005/8/layout/vList2"/>
    <dgm:cxn modelId="{7561B3B9-33DE-48E3-A48C-BE373E99E0A6}" type="presParOf" srcId="{E7115F77-05EB-CE47-B2EE-4622C892FA91}" destId="{6FEE1910-4652-47A3-B164-97F62B914CA8}" srcOrd="1" destOrd="0" presId="urn:microsoft.com/office/officeart/2005/8/layout/vList2"/>
    <dgm:cxn modelId="{7DCE0CEF-9DAB-8A48-B28F-4AA1C6646D59}" type="presParOf" srcId="{E7115F77-05EB-CE47-B2EE-4622C892FA91}" destId="{E51D26A4-9533-8B40-A8F2-12DE506D7760}" srcOrd="2" destOrd="0" presId="urn:microsoft.com/office/officeart/2005/8/layout/vList2"/>
    <dgm:cxn modelId="{96338015-0DEC-6946-99D6-85F81490D6F7}" type="presParOf" srcId="{E7115F77-05EB-CE47-B2EE-4622C892FA91}" destId="{87916C60-AFE6-E54A-B9D7-4DA435CEDFB2}" srcOrd="3" destOrd="0" presId="urn:microsoft.com/office/officeart/2005/8/layout/vList2"/>
    <dgm:cxn modelId="{D3634C22-C0D9-F347-8C91-92CA2BC5F11E}" type="presParOf" srcId="{E7115F77-05EB-CE47-B2EE-4622C892FA91}" destId="{695C8F2D-75CE-A840-A60F-ED12C925F3F5}"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2E099AD-9F5B-4D87-9E1B-06024AA87E3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B9A2232-3A8C-4750-8BAA-079E25B7F54A}">
      <dgm:prSet custT="1"/>
      <dgm:spPr/>
      <dgm:t>
        <a:bodyPr/>
        <a:lstStyle/>
        <a:p>
          <a:r>
            <a:rPr lang="en-CA" sz="2000" dirty="0"/>
            <a:t>Average pain reduction of between 0.10 cm to 0.48 cm at 24 hours (SMD -0.14 cm) and 0.08 cm to 0.42 cm at 48 hours (SMD -0.11 cm).</a:t>
          </a:r>
          <a:endParaRPr lang="en-US" sz="2000" dirty="0"/>
        </a:p>
      </dgm:t>
    </dgm:pt>
    <dgm:pt modelId="{7FCF3C75-D8CB-42D3-B1F0-E69378FB430D}" type="parTrans" cxnId="{2F901BD1-45F1-4854-A8DC-9DEC7405CE98}">
      <dgm:prSet/>
      <dgm:spPr/>
      <dgm:t>
        <a:bodyPr/>
        <a:lstStyle/>
        <a:p>
          <a:endParaRPr lang="en-US"/>
        </a:p>
      </dgm:t>
    </dgm:pt>
    <dgm:pt modelId="{054E917B-9B0B-4788-8D92-BBF61FC98344}" type="sibTrans" cxnId="{2F901BD1-45F1-4854-A8DC-9DEC7405CE98}">
      <dgm:prSet/>
      <dgm:spPr/>
      <dgm:t>
        <a:bodyPr/>
        <a:lstStyle/>
        <a:p>
          <a:endParaRPr lang="en-US"/>
        </a:p>
      </dgm:t>
    </dgm:pt>
    <dgm:pt modelId="{7D07BE4A-495B-48E6-9F5E-6EDB483C1B5A}">
      <dgm:prSet custT="1"/>
      <dgm:spPr/>
      <dgm:t>
        <a:bodyPr/>
        <a:lstStyle/>
        <a:p>
          <a:r>
            <a:rPr lang="en-CA" sz="2000" dirty="0"/>
            <a:t>Assuming approximately 1cm on a 0 – 10cm pain scale is clinically meaningful, w</a:t>
          </a:r>
          <a:r>
            <a:rPr lang="en-CA" sz="2000" b="0" i="0" baseline="0" dirty="0"/>
            <a:t>e ruled out a clinically relevant reduction in pain with lidocaine at 24 hours and at 48 hours (moderate-quality evidence). </a:t>
          </a:r>
          <a:endParaRPr lang="en-US" sz="2000" dirty="0"/>
        </a:p>
      </dgm:t>
    </dgm:pt>
    <dgm:pt modelId="{74FAD1DF-49ED-47AB-A4E2-76F6E0DDDC68}" type="parTrans" cxnId="{E589E42A-8DE2-4E03-994D-39FC685230A5}">
      <dgm:prSet/>
      <dgm:spPr/>
      <dgm:t>
        <a:bodyPr/>
        <a:lstStyle/>
        <a:p>
          <a:endParaRPr lang="en-US"/>
        </a:p>
      </dgm:t>
    </dgm:pt>
    <dgm:pt modelId="{46B536A2-6835-4A7A-8414-587F92C337C9}" type="sibTrans" cxnId="{E589E42A-8DE2-4E03-994D-39FC685230A5}">
      <dgm:prSet/>
      <dgm:spPr/>
      <dgm:t>
        <a:bodyPr/>
        <a:lstStyle/>
        <a:p>
          <a:endParaRPr lang="en-US"/>
        </a:p>
      </dgm:t>
    </dgm:pt>
    <dgm:pt modelId="{45C231A7-BB7A-4E3F-A4B1-BBEC81F8CC16}">
      <dgm:prSet custT="1"/>
      <dgm:spPr/>
      <dgm:t>
        <a:bodyPr/>
        <a:lstStyle/>
        <a:p>
          <a:pPr algn="ctr"/>
          <a:r>
            <a:rPr lang="en-US" sz="2000" dirty="0"/>
            <a:t>Pain at 24 and 48 hours post-op</a:t>
          </a:r>
        </a:p>
      </dgm:t>
    </dgm:pt>
    <dgm:pt modelId="{7E025615-26D1-4FF5-BD89-C80369008B8F}" type="parTrans" cxnId="{A148A632-F7A1-4D21-9FB8-5EF2B781E611}">
      <dgm:prSet/>
      <dgm:spPr/>
      <dgm:t>
        <a:bodyPr/>
        <a:lstStyle/>
        <a:p>
          <a:endParaRPr lang="en-US"/>
        </a:p>
      </dgm:t>
    </dgm:pt>
    <dgm:pt modelId="{48CAD3AB-AC70-4ABE-A856-9B351D7F3289}" type="sibTrans" cxnId="{A148A632-F7A1-4D21-9FB8-5EF2B781E611}">
      <dgm:prSet/>
      <dgm:spPr/>
      <dgm:t>
        <a:bodyPr/>
        <a:lstStyle/>
        <a:p>
          <a:endParaRPr lang="en-US"/>
        </a:p>
      </dgm:t>
    </dgm:pt>
    <dgm:pt modelId="{4B15F2BD-5DFF-FD48-B346-B700D51E9D8E}" type="pres">
      <dgm:prSet presAssocID="{42E099AD-9F5B-4D87-9E1B-06024AA87E3E}" presName="linear" presStyleCnt="0">
        <dgm:presLayoutVars>
          <dgm:animLvl val="lvl"/>
          <dgm:resizeHandles val="exact"/>
        </dgm:presLayoutVars>
      </dgm:prSet>
      <dgm:spPr/>
    </dgm:pt>
    <dgm:pt modelId="{DA41D862-1C31-4BEC-A388-3F2222564B0E}" type="pres">
      <dgm:prSet presAssocID="{45C231A7-BB7A-4E3F-A4B1-BBEC81F8CC16}" presName="parentText" presStyleLbl="node1" presStyleIdx="0" presStyleCnt="3" custScaleY="38157" custLinFactY="-19525" custLinFactNeighborX="126" custLinFactNeighborY="-100000">
        <dgm:presLayoutVars>
          <dgm:chMax val="0"/>
          <dgm:bulletEnabled val="1"/>
        </dgm:presLayoutVars>
      </dgm:prSet>
      <dgm:spPr/>
    </dgm:pt>
    <dgm:pt modelId="{DDFD32D2-4418-4C30-95D4-00CC07406E10}" type="pres">
      <dgm:prSet presAssocID="{48CAD3AB-AC70-4ABE-A856-9B351D7F3289}" presName="spacer" presStyleCnt="0"/>
      <dgm:spPr/>
    </dgm:pt>
    <dgm:pt modelId="{0F7F2D18-A786-8E41-85DF-FD02DF80D59C}" type="pres">
      <dgm:prSet presAssocID="{CB9A2232-3A8C-4750-8BAA-079E25B7F54A}" presName="parentText" presStyleLbl="node1" presStyleIdx="1" presStyleCnt="3" custScaleY="53100" custLinFactNeighborX="126" custLinFactNeighborY="99353">
        <dgm:presLayoutVars>
          <dgm:chMax val="0"/>
          <dgm:bulletEnabled val="1"/>
        </dgm:presLayoutVars>
      </dgm:prSet>
      <dgm:spPr/>
    </dgm:pt>
    <dgm:pt modelId="{9042A1D1-F530-BA4B-900A-7770792E26A4}" type="pres">
      <dgm:prSet presAssocID="{054E917B-9B0B-4788-8D92-BBF61FC98344}" presName="spacer" presStyleCnt="0"/>
      <dgm:spPr/>
    </dgm:pt>
    <dgm:pt modelId="{4E8C06D8-0A1E-5D41-867B-F18EB2FFE944}" type="pres">
      <dgm:prSet presAssocID="{7D07BE4A-495B-48E6-9F5E-6EDB483C1B5A}" presName="parentText" presStyleLbl="node1" presStyleIdx="2" presStyleCnt="3" custScaleY="84984" custLinFactY="11293" custLinFactNeighborX="-749" custLinFactNeighborY="100000">
        <dgm:presLayoutVars>
          <dgm:chMax val="0"/>
          <dgm:bulletEnabled val="1"/>
        </dgm:presLayoutVars>
      </dgm:prSet>
      <dgm:spPr/>
    </dgm:pt>
  </dgm:ptLst>
  <dgm:cxnLst>
    <dgm:cxn modelId="{883DB613-74AD-48C2-93F1-421BE6623E53}" type="presOf" srcId="{45C231A7-BB7A-4E3F-A4B1-BBEC81F8CC16}" destId="{DA41D862-1C31-4BEC-A388-3F2222564B0E}" srcOrd="0" destOrd="0" presId="urn:microsoft.com/office/officeart/2005/8/layout/vList2"/>
    <dgm:cxn modelId="{E589E42A-8DE2-4E03-994D-39FC685230A5}" srcId="{42E099AD-9F5B-4D87-9E1B-06024AA87E3E}" destId="{7D07BE4A-495B-48E6-9F5E-6EDB483C1B5A}" srcOrd="2" destOrd="0" parTransId="{74FAD1DF-49ED-47AB-A4E2-76F6E0DDDC68}" sibTransId="{46B536A2-6835-4A7A-8414-587F92C337C9}"/>
    <dgm:cxn modelId="{A148A632-F7A1-4D21-9FB8-5EF2B781E611}" srcId="{42E099AD-9F5B-4D87-9E1B-06024AA87E3E}" destId="{45C231A7-BB7A-4E3F-A4B1-BBEC81F8CC16}" srcOrd="0" destOrd="0" parTransId="{7E025615-26D1-4FF5-BD89-C80369008B8F}" sibTransId="{48CAD3AB-AC70-4ABE-A856-9B351D7F3289}"/>
    <dgm:cxn modelId="{0E687745-9305-A249-94E6-EC33F3934F7B}" type="presOf" srcId="{CB9A2232-3A8C-4750-8BAA-079E25B7F54A}" destId="{0F7F2D18-A786-8E41-85DF-FD02DF80D59C}" srcOrd="0" destOrd="0" presId="urn:microsoft.com/office/officeart/2005/8/layout/vList2"/>
    <dgm:cxn modelId="{86257B47-F3EC-5F4E-812D-3206A49D4A7C}" type="presOf" srcId="{42E099AD-9F5B-4D87-9E1B-06024AA87E3E}" destId="{4B15F2BD-5DFF-FD48-B346-B700D51E9D8E}" srcOrd="0" destOrd="0" presId="urn:microsoft.com/office/officeart/2005/8/layout/vList2"/>
    <dgm:cxn modelId="{45F14366-8294-DF4E-8090-258686D627A5}" type="presOf" srcId="{7D07BE4A-495B-48E6-9F5E-6EDB483C1B5A}" destId="{4E8C06D8-0A1E-5D41-867B-F18EB2FFE944}" srcOrd="0" destOrd="0" presId="urn:microsoft.com/office/officeart/2005/8/layout/vList2"/>
    <dgm:cxn modelId="{2F901BD1-45F1-4854-A8DC-9DEC7405CE98}" srcId="{42E099AD-9F5B-4D87-9E1B-06024AA87E3E}" destId="{CB9A2232-3A8C-4750-8BAA-079E25B7F54A}" srcOrd="1" destOrd="0" parTransId="{7FCF3C75-D8CB-42D3-B1F0-E69378FB430D}" sibTransId="{054E917B-9B0B-4788-8D92-BBF61FC98344}"/>
    <dgm:cxn modelId="{D5C378BD-6441-4CEE-9411-43CDF000A58F}" type="presParOf" srcId="{4B15F2BD-5DFF-FD48-B346-B700D51E9D8E}" destId="{DA41D862-1C31-4BEC-A388-3F2222564B0E}" srcOrd="0" destOrd="0" presId="urn:microsoft.com/office/officeart/2005/8/layout/vList2"/>
    <dgm:cxn modelId="{859F6E3E-45B4-4F71-A2F6-DF1E9F2D05E9}" type="presParOf" srcId="{4B15F2BD-5DFF-FD48-B346-B700D51E9D8E}" destId="{DDFD32D2-4418-4C30-95D4-00CC07406E10}" srcOrd="1" destOrd="0" presId="urn:microsoft.com/office/officeart/2005/8/layout/vList2"/>
    <dgm:cxn modelId="{C97940E7-1318-B341-860A-022CCC585D02}" type="presParOf" srcId="{4B15F2BD-5DFF-FD48-B346-B700D51E9D8E}" destId="{0F7F2D18-A786-8E41-85DF-FD02DF80D59C}" srcOrd="2" destOrd="0" presId="urn:microsoft.com/office/officeart/2005/8/layout/vList2"/>
    <dgm:cxn modelId="{08BAB515-8345-9C44-AD9C-3D3A9254CEF3}" type="presParOf" srcId="{4B15F2BD-5DFF-FD48-B346-B700D51E9D8E}" destId="{9042A1D1-F530-BA4B-900A-7770792E26A4}" srcOrd="3" destOrd="0" presId="urn:microsoft.com/office/officeart/2005/8/layout/vList2"/>
    <dgm:cxn modelId="{80889C1B-1370-D146-9706-EAEF634A79BB}" type="presParOf" srcId="{4B15F2BD-5DFF-FD48-B346-B700D51E9D8E}" destId="{4E8C06D8-0A1E-5D41-867B-F18EB2FFE944}"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11ABF8E-4E73-4629-9F61-B375AD88994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BBB62BF-694B-46A1-B378-FEAF515BE7ED}">
      <dgm:prSet custT="1"/>
      <dgm:spPr/>
      <dgm:t>
        <a:bodyPr/>
        <a:lstStyle/>
        <a:p>
          <a:pPr algn="ctr"/>
          <a:r>
            <a:rPr lang="en-CA" sz="2000" b="0" i="0" baseline="0" dirty="0"/>
            <a:t>Other outcomes:</a:t>
          </a:r>
          <a:endParaRPr lang="en-US" sz="2000" dirty="0"/>
        </a:p>
      </dgm:t>
    </dgm:pt>
    <dgm:pt modelId="{AD84D614-2B00-47B1-B02C-5EBE3F901381}" type="parTrans" cxnId="{CD16C084-4E20-4006-AB75-6C47406ECE71}">
      <dgm:prSet/>
      <dgm:spPr/>
      <dgm:t>
        <a:bodyPr/>
        <a:lstStyle/>
        <a:p>
          <a:endParaRPr lang="en-US"/>
        </a:p>
      </dgm:t>
    </dgm:pt>
    <dgm:pt modelId="{CF736B0B-307B-44D3-86DA-7D128016B2E5}" type="sibTrans" cxnId="{CD16C084-4E20-4006-AB75-6C47406ECE71}">
      <dgm:prSet/>
      <dgm:spPr/>
      <dgm:t>
        <a:bodyPr/>
        <a:lstStyle/>
        <a:p>
          <a:endParaRPr lang="en-US"/>
        </a:p>
      </dgm:t>
    </dgm:pt>
    <dgm:pt modelId="{F96DD1D9-BEA5-45A3-8297-E42E0485276F}">
      <dgm:prSet custT="1"/>
      <dgm:spPr/>
      <dgm:t>
        <a:bodyPr/>
        <a:lstStyle/>
        <a:p>
          <a:endParaRPr lang="en-US" sz="1800" dirty="0"/>
        </a:p>
      </dgm:t>
    </dgm:pt>
    <dgm:pt modelId="{C361F467-7497-4573-9F81-D16941A01878}" type="parTrans" cxnId="{7AE25D95-8FDE-44F6-A924-B59CD592FDAF}">
      <dgm:prSet/>
      <dgm:spPr/>
      <dgm:t>
        <a:bodyPr/>
        <a:lstStyle/>
        <a:p>
          <a:endParaRPr lang="en-US"/>
        </a:p>
      </dgm:t>
    </dgm:pt>
    <dgm:pt modelId="{45611720-EAE5-4B3A-A7FF-124E75B1B27E}" type="sibTrans" cxnId="{7AE25D95-8FDE-44F6-A924-B59CD592FDAF}">
      <dgm:prSet/>
      <dgm:spPr/>
      <dgm:t>
        <a:bodyPr/>
        <a:lstStyle/>
        <a:p>
          <a:endParaRPr lang="en-US"/>
        </a:p>
      </dgm:t>
    </dgm:pt>
    <dgm:pt modelId="{476327C3-3F8B-41B8-90B3-800F4245EF07}">
      <dgm:prSet custT="1"/>
      <dgm:spPr/>
      <dgm:t>
        <a:bodyPr/>
        <a:lstStyle/>
        <a:p>
          <a:r>
            <a:rPr lang="en-CA" sz="1800" b="0" i="0" baseline="0" dirty="0"/>
            <a:t>time to bowel recovery (mean difference MD −7.92 hours</a:t>
          </a:r>
          <a:r>
            <a:rPr lang="en-CA" sz="1800" dirty="0"/>
            <a:t>)</a:t>
          </a:r>
          <a:endParaRPr lang="en-US" sz="1800" dirty="0"/>
        </a:p>
      </dgm:t>
    </dgm:pt>
    <dgm:pt modelId="{D7420B1C-C8FD-4CBD-BC03-53B0DCC20A43}" type="parTrans" cxnId="{8A162C58-8560-4F4F-B724-95B367287356}">
      <dgm:prSet/>
      <dgm:spPr/>
      <dgm:t>
        <a:bodyPr/>
        <a:lstStyle/>
        <a:p>
          <a:endParaRPr lang="en-US"/>
        </a:p>
      </dgm:t>
    </dgm:pt>
    <dgm:pt modelId="{A4C14E0E-9439-455D-BE2C-F7DB01A5F1F2}" type="sibTrans" cxnId="{8A162C58-8560-4F4F-B724-95B367287356}">
      <dgm:prSet/>
      <dgm:spPr/>
      <dgm:t>
        <a:bodyPr/>
        <a:lstStyle/>
        <a:p>
          <a:endParaRPr lang="en-US"/>
        </a:p>
      </dgm:t>
    </dgm:pt>
    <dgm:pt modelId="{C9A1EF0D-4755-4D75-BD8F-8572612F0CEA}">
      <dgm:prSet custT="1"/>
      <dgm:spPr/>
      <dgm:t>
        <a:bodyPr/>
        <a:lstStyle/>
        <a:p>
          <a:r>
            <a:rPr lang="en-CA" sz="1800" b="0" i="0" baseline="0" dirty="0"/>
            <a:t>risk of postoperative</a:t>
          </a:r>
          <a:r>
            <a:rPr lang="en-CA" sz="1800" b="0" i="0" dirty="0"/>
            <a:t> </a:t>
          </a:r>
          <a:r>
            <a:rPr lang="en-CA" sz="1800" b="0" i="0" baseline="0" dirty="0"/>
            <a:t>nausea (</a:t>
          </a:r>
          <a:r>
            <a:rPr lang="en-CA" sz="1800" dirty="0"/>
            <a:t>risk ratio</a:t>
          </a:r>
          <a:r>
            <a:rPr lang="en-CA" sz="1800" b="0" i="0" baseline="0" dirty="0"/>
            <a:t> 0.78)</a:t>
          </a:r>
          <a:endParaRPr lang="en-US" sz="1800" dirty="0"/>
        </a:p>
      </dgm:t>
    </dgm:pt>
    <dgm:pt modelId="{1D23E5D2-6848-4180-952D-9B275B1F144B}" type="parTrans" cxnId="{12AF0195-5E06-455E-9142-7D8BEC25C15C}">
      <dgm:prSet/>
      <dgm:spPr/>
      <dgm:t>
        <a:bodyPr/>
        <a:lstStyle/>
        <a:p>
          <a:endParaRPr lang="en-US"/>
        </a:p>
      </dgm:t>
    </dgm:pt>
    <dgm:pt modelId="{8DBB714F-18E5-4772-83CA-8A72A80E07E7}" type="sibTrans" cxnId="{12AF0195-5E06-455E-9142-7D8BEC25C15C}">
      <dgm:prSet/>
      <dgm:spPr/>
      <dgm:t>
        <a:bodyPr/>
        <a:lstStyle/>
        <a:p>
          <a:endParaRPr lang="en-US"/>
        </a:p>
      </dgm:t>
    </dgm:pt>
    <dgm:pt modelId="{BD754C40-9A9C-4A12-BD36-15622D8DEAC9}">
      <dgm:prSet custT="1"/>
      <dgm:spPr/>
      <dgm:t>
        <a:bodyPr/>
        <a:lstStyle/>
        <a:p>
          <a:r>
            <a:rPr lang="en-CA" sz="1800" b="0" i="0" baseline="0" dirty="0"/>
            <a:t>opioid consumption (MD −4.52</a:t>
          </a:r>
          <a:r>
            <a:rPr lang="en-CA" sz="1800" b="0" i="0" dirty="0"/>
            <a:t> </a:t>
          </a:r>
          <a:r>
            <a:rPr lang="en-CA" sz="1800" b="0" i="0" baseline="0" dirty="0"/>
            <a:t>mg morphine equivalents)</a:t>
          </a:r>
          <a:endParaRPr lang="en-US" sz="1800" dirty="0"/>
        </a:p>
      </dgm:t>
    </dgm:pt>
    <dgm:pt modelId="{841404E6-2C9C-4E3A-A899-02410A9571BC}" type="parTrans" cxnId="{B297BF28-F1A5-45ED-811F-73EE2FD73B87}">
      <dgm:prSet/>
      <dgm:spPr/>
      <dgm:t>
        <a:bodyPr/>
        <a:lstStyle/>
        <a:p>
          <a:endParaRPr lang="en-US"/>
        </a:p>
      </dgm:t>
    </dgm:pt>
    <dgm:pt modelId="{ABA81429-C8FA-4C5E-9191-7771B4B1A26D}" type="sibTrans" cxnId="{B297BF28-F1A5-45ED-811F-73EE2FD73B87}">
      <dgm:prSet/>
      <dgm:spPr/>
      <dgm:t>
        <a:bodyPr/>
        <a:lstStyle/>
        <a:p>
          <a:endParaRPr lang="en-US"/>
        </a:p>
      </dgm:t>
    </dgm:pt>
    <dgm:pt modelId="{AC1192AB-9A3D-401C-9ABE-934C3C86F97F}">
      <dgm:prSet custT="1"/>
      <dgm:spPr/>
      <dgm:t>
        <a:bodyPr/>
        <a:lstStyle/>
        <a:p>
          <a:r>
            <a:rPr lang="en-CA" sz="2000" dirty="0"/>
            <a:t>We are uncertain whether lidocaine reduces the risk of ileus, time to first bowel movement, risk of post-operative nausea, or opioid consumption.</a:t>
          </a:r>
          <a:endParaRPr lang="en-US" sz="2000" dirty="0"/>
        </a:p>
      </dgm:t>
    </dgm:pt>
    <dgm:pt modelId="{4FEBB3B8-BCD2-4EB9-B478-F5827381B11D}" type="parTrans" cxnId="{DE9E54EE-982D-4C88-8796-4B7F19558C5A}">
      <dgm:prSet/>
      <dgm:spPr/>
      <dgm:t>
        <a:bodyPr/>
        <a:lstStyle/>
        <a:p>
          <a:endParaRPr lang="en-US"/>
        </a:p>
      </dgm:t>
    </dgm:pt>
    <dgm:pt modelId="{C07ECCE8-F1E9-4AA8-84C9-086FBC371730}" type="sibTrans" cxnId="{DE9E54EE-982D-4C88-8796-4B7F19558C5A}">
      <dgm:prSet/>
      <dgm:spPr/>
      <dgm:t>
        <a:bodyPr/>
        <a:lstStyle/>
        <a:p>
          <a:endParaRPr lang="en-US"/>
        </a:p>
      </dgm:t>
    </dgm:pt>
    <dgm:pt modelId="{40BF9335-B2E3-45F1-8B04-6CB08F076B84}">
      <dgm:prSet custT="1"/>
      <dgm:spPr/>
      <dgm:t>
        <a:bodyPr/>
        <a:lstStyle/>
        <a:p>
          <a:r>
            <a:rPr lang="en-CA" sz="2000" dirty="0"/>
            <a:t>Q</a:t>
          </a:r>
          <a:r>
            <a:rPr lang="en-CA" sz="2000" b="0" i="0" baseline="0" dirty="0"/>
            <a:t>uality of evidence was very low for all these outcomes.</a:t>
          </a:r>
          <a:endParaRPr lang="en-US" sz="2000" dirty="0"/>
        </a:p>
      </dgm:t>
    </dgm:pt>
    <dgm:pt modelId="{CEE20D26-E06A-42B0-8405-784F36E61224}" type="parTrans" cxnId="{F0B5A09B-D6E3-4624-B5BE-844DF2413069}">
      <dgm:prSet/>
      <dgm:spPr/>
      <dgm:t>
        <a:bodyPr/>
        <a:lstStyle/>
        <a:p>
          <a:endParaRPr lang="en-US"/>
        </a:p>
      </dgm:t>
    </dgm:pt>
    <dgm:pt modelId="{198762E8-4EC5-4AE9-8B13-8576B27867F2}" type="sibTrans" cxnId="{F0B5A09B-D6E3-4624-B5BE-844DF2413069}">
      <dgm:prSet/>
      <dgm:spPr/>
      <dgm:t>
        <a:bodyPr/>
        <a:lstStyle/>
        <a:p>
          <a:endParaRPr lang="en-US"/>
        </a:p>
      </dgm:t>
    </dgm:pt>
    <dgm:pt modelId="{272FE122-AF97-A34F-988F-F303632A52D2}" type="pres">
      <dgm:prSet presAssocID="{F11ABF8E-4E73-4629-9F61-B375AD889942}" presName="linear" presStyleCnt="0">
        <dgm:presLayoutVars>
          <dgm:animLvl val="lvl"/>
          <dgm:resizeHandles val="exact"/>
        </dgm:presLayoutVars>
      </dgm:prSet>
      <dgm:spPr/>
    </dgm:pt>
    <dgm:pt modelId="{81690042-A515-1048-8E80-13C0FDCA7A02}" type="pres">
      <dgm:prSet presAssocID="{3BBB62BF-694B-46A1-B378-FEAF515BE7ED}" presName="parentText" presStyleLbl="node1" presStyleIdx="0" presStyleCnt="3" custScaleY="39597" custLinFactNeighborX="567" custLinFactNeighborY="-28698">
        <dgm:presLayoutVars>
          <dgm:chMax val="0"/>
          <dgm:bulletEnabled val="1"/>
        </dgm:presLayoutVars>
      </dgm:prSet>
      <dgm:spPr/>
    </dgm:pt>
    <dgm:pt modelId="{0405B769-5FC3-0442-81D2-4E8477785136}" type="pres">
      <dgm:prSet presAssocID="{3BBB62BF-694B-46A1-B378-FEAF515BE7ED}" presName="childText" presStyleLbl="revTx" presStyleIdx="0" presStyleCnt="1" custLinFactNeighborX="567" custLinFactNeighborY="-24041">
        <dgm:presLayoutVars>
          <dgm:bulletEnabled val="1"/>
        </dgm:presLayoutVars>
      </dgm:prSet>
      <dgm:spPr/>
    </dgm:pt>
    <dgm:pt modelId="{C36B54A9-9741-444F-B09A-4EBD2FAF4F70}" type="pres">
      <dgm:prSet presAssocID="{AC1192AB-9A3D-401C-9ABE-934C3C86F97F}" presName="parentText" presStyleLbl="node1" presStyleIdx="1" presStyleCnt="3" custScaleY="59123">
        <dgm:presLayoutVars>
          <dgm:chMax val="0"/>
          <dgm:bulletEnabled val="1"/>
        </dgm:presLayoutVars>
      </dgm:prSet>
      <dgm:spPr/>
    </dgm:pt>
    <dgm:pt modelId="{5CFC46ED-9C7E-174E-88D3-2CD9EA1EAD59}" type="pres">
      <dgm:prSet presAssocID="{C07ECCE8-F1E9-4AA8-84C9-086FBC371730}" presName="spacer" presStyleCnt="0"/>
      <dgm:spPr/>
    </dgm:pt>
    <dgm:pt modelId="{A9F886DE-2D7F-B841-9C19-605D4E7297CB}" type="pres">
      <dgm:prSet presAssocID="{40BF9335-B2E3-45F1-8B04-6CB08F076B84}" presName="parentText" presStyleLbl="node1" presStyleIdx="2" presStyleCnt="3" custScaleY="56454" custLinFactNeighborX="126" custLinFactNeighborY="-23641">
        <dgm:presLayoutVars>
          <dgm:chMax val="0"/>
          <dgm:bulletEnabled val="1"/>
        </dgm:presLayoutVars>
      </dgm:prSet>
      <dgm:spPr/>
    </dgm:pt>
  </dgm:ptLst>
  <dgm:cxnLst>
    <dgm:cxn modelId="{B297BF28-F1A5-45ED-811F-73EE2FD73B87}" srcId="{3BBB62BF-694B-46A1-B378-FEAF515BE7ED}" destId="{BD754C40-9A9C-4A12-BD36-15622D8DEAC9}" srcOrd="3" destOrd="0" parTransId="{841404E6-2C9C-4E3A-A899-02410A9571BC}" sibTransId="{ABA81429-C8FA-4C5E-9191-7771B4B1A26D}"/>
    <dgm:cxn modelId="{BD8B7F29-03D6-2045-95A0-B643042DBEB5}" type="presOf" srcId="{BD754C40-9A9C-4A12-BD36-15622D8DEAC9}" destId="{0405B769-5FC3-0442-81D2-4E8477785136}" srcOrd="0" destOrd="3" presId="urn:microsoft.com/office/officeart/2005/8/layout/vList2"/>
    <dgm:cxn modelId="{3767882E-4417-F84C-B4FB-0BF441CBD83A}" type="presOf" srcId="{F11ABF8E-4E73-4629-9F61-B375AD889942}" destId="{272FE122-AF97-A34F-988F-F303632A52D2}" srcOrd="0" destOrd="0" presId="urn:microsoft.com/office/officeart/2005/8/layout/vList2"/>
    <dgm:cxn modelId="{F2D16545-C8D8-2D41-A724-E55E439073E5}" type="presOf" srcId="{476327C3-3F8B-41B8-90B3-800F4245EF07}" destId="{0405B769-5FC3-0442-81D2-4E8477785136}" srcOrd="0" destOrd="1" presId="urn:microsoft.com/office/officeart/2005/8/layout/vList2"/>
    <dgm:cxn modelId="{8A162C58-8560-4F4F-B724-95B367287356}" srcId="{3BBB62BF-694B-46A1-B378-FEAF515BE7ED}" destId="{476327C3-3F8B-41B8-90B3-800F4245EF07}" srcOrd="1" destOrd="0" parTransId="{D7420B1C-C8FD-4CBD-BC03-53B0DCC20A43}" sibTransId="{A4C14E0E-9439-455D-BE2C-F7DB01A5F1F2}"/>
    <dgm:cxn modelId="{09DC6460-95E1-6B4C-B08A-4D7DB5F064B6}" type="presOf" srcId="{AC1192AB-9A3D-401C-9ABE-934C3C86F97F}" destId="{C36B54A9-9741-444F-B09A-4EBD2FAF4F70}" srcOrd="0" destOrd="0" presId="urn:microsoft.com/office/officeart/2005/8/layout/vList2"/>
    <dgm:cxn modelId="{CD16C084-4E20-4006-AB75-6C47406ECE71}" srcId="{F11ABF8E-4E73-4629-9F61-B375AD889942}" destId="{3BBB62BF-694B-46A1-B378-FEAF515BE7ED}" srcOrd="0" destOrd="0" parTransId="{AD84D614-2B00-47B1-B02C-5EBE3F901381}" sibTransId="{CF736B0B-307B-44D3-86DA-7D128016B2E5}"/>
    <dgm:cxn modelId="{12AF0195-5E06-455E-9142-7D8BEC25C15C}" srcId="{3BBB62BF-694B-46A1-B378-FEAF515BE7ED}" destId="{C9A1EF0D-4755-4D75-BD8F-8572612F0CEA}" srcOrd="2" destOrd="0" parTransId="{1D23E5D2-6848-4180-952D-9B275B1F144B}" sibTransId="{8DBB714F-18E5-4772-83CA-8A72A80E07E7}"/>
    <dgm:cxn modelId="{7AE25D95-8FDE-44F6-A924-B59CD592FDAF}" srcId="{3BBB62BF-694B-46A1-B378-FEAF515BE7ED}" destId="{F96DD1D9-BEA5-45A3-8297-E42E0485276F}" srcOrd="0" destOrd="0" parTransId="{C361F467-7497-4573-9F81-D16941A01878}" sibTransId="{45611720-EAE5-4B3A-A7FF-124E75B1B27E}"/>
    <dgm:cxn modelId="{F0B5A09B-D6E3-4624-B5BE-844DF2413069}" srcId="{F11ABF8E-4E73-4629-9F61-B375AD889942}" destId="{40BF9335-B2E3-45F1-8B04-6CB08F076B84}" srcOrd="2" destOrd="0" parTransId="{CEE20D26-E06A-42B0-8405-784F36E61224}" sibTransId="{198762E8-4EC5-4AE9-8B13-8576B27867F2}"/>
    <dgm:cxn modelId="{B360A4B5-CF63-AD48-B957-FFC964FCF3A7}" type="presOf" srcId="{3BBB62BF-694B-46A1-B378-FEAF515BE7ED}" destId="{81690042-A515-1048-8E80-13C0FDCA7A02}" srcOrd="0" destOrd="0" presId="urn:microsoft.com/office/officeart/2005/8/layout/vList2"/>
    <dgm:cxn modelId="{4C8509D2-D29C-2544-B4A8-B57D583A913A}" type="presOf" srcId="{C9A1EF0D-4755-4D75-BD8F-8572612F0CEA}" destId="{0405B769-5FC3-0442-81D2-4E8477785136}" srcOrd="0" destOrd="2" presId="urn:microsoft.com/office/officeart/2005/8/layout/vList2"/>
    <dgm:cxn modelId="{1A523BE7-285B-6843-97AC-F84FF8461E5F}" type="presOf" srcId="{F96DD1D9-BEA5-45A3-8297-E42E0485276F}" destId="{0405B769-5FC3-0442-81D2-4E8477785136}" srcOrd="0" destOrd="0" presId="urn:microsoft.com/office/officeart/2005/8/layout/vList2"/>
    <dgm:cxn modelId="{DE9E54EE-982D-4C88-8796-4B7F19558C5A}" srcId="{F11ABF8E-4E73-4629-9F61-B375AD889942}" destId="{AC1192AB-9A3D-401C-9ABE-934C3C86F97F}" srcOrd="1" destOrd="0" parTransId="{4FEBB3B8-BCD2-4EB9-B478-F5827381B11D}" sibTransId="{C07ECCE8-F1E9-4AA8-84C9-086FBC371730}"/>
    <dgm:cxn modelId="{752D78F8-C968-4549-8DBD-F53DC3C38201}" type="presOf" srcId="{40BF9335-B2E3-45F1-8B04-6CB08F076B84}" destId="{A9F886DE-2D7F-B841-9C19-605D4E7297CB}" srcOrd="0" destOrd="0" presId="urn:microsoft.com/office/officeart/2005/8/layout/vList2"/>
    <dgm:cxn modelId="{329C54C6-CF80-6940-B3DB-79BA9A99E351}" type="presParOf" srcId="{272FE122-AF97-A34F-988F-F303632A52D2}" destId="{81690042-A515-1048-8E80-13C0FDCA7A02}" srcOrd="0" destOrd="0" presId="urn:microsoft.com/office/officeart/2005/8/layout/vList2"/>
    <dgm:cxn modelId="{1C09726D-1FB1-B54B-8054-2C6AAAF557E9}" type="presParOf" srcId="{272FE122-AF97-A34F-988F-F303632A52D2}" destId="{0405B769-5FC3-0442-81D2-4E8477785136}" srcOrd="1" destOrd="0" presId="urn:microsoft.com/office/officeart/2005/8/layout/vList2"/>
    <dgm:cxn modelId="{4C4C78A6-487B-3142-9A06-36AC8FCC4D3C}" type="presParOf" srcId="{272FE122-AF97-A34F-988F-F303632A52D2}" destId="{C36B54A9-9741-444F-B09A-4EBD2FAF4F70}" srcOrd="2" destOrd="0" presId="urn:microsoft.com/office/officeart/2005/8/layout/vList2"/>
    <dgm:cxn modelId="{A334C213-2CA0-AA4F-815D-0AA8611E12FA}" type="presParOf" srcId="{272FE122-AF97-A34F-988F-F303632A52D2}" destId="{5CFC46ED-9C7E-174E-88D3-2CD9EA1EAD59}" srcOrd="3" destOrd="0" presId="urn:microsoft.com/office/officeart/2005/8/layout/vList2"/>
    <dgm:cxn modelId="{237E1C4F-C2E7-254A-A828-40686AA1BB0A}" type="presParOf" srcId="{272FE122-AF97-A34F-988F-F303632A52D2}" destId="{A9F886DE-2D7F-B841-9C19-605D4E7297CB}"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1A023E0-8BCC-4E2F-9C0B-046FBCB0C36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13AE3BB-262E-475A-A171-58FBC64D85B9}">
      <dgm:prSet custT="1"/>
      <dgm:spPr/>
      <dgm:t>
        <a:bodyPr/>
        <a:lstStyle/>
        <a:p>
          <a:pPr algn="ctr"/>
          <a:r>
            <a:rPr lang="en-CA" sz="2000" b="0" i="0" baseline="0" dirty="0"/>
            <a:t>Authors’ conclusions:</a:t>
          </a:r>
          <a:endParaRPr lang="en-US" sz="2000" dirty="0"/>
        </a:p>
      </dgm:t>
    </dgm:pt>
    <dgm:pt modelId="{733D7A02-5E6E-4D3F-8CCE-D420E461BBFF}" type="parTrans" cxnId="{DE581635-8052-4E96-B35F-42CE5086524F}">
      <dgm:prSet/>
      <dgm:spPr/>
      <dgm:t>
        <a:bodyPr/>
        <a:lstStyle/>
        <a:p>
          <a:endParaRPr lang="en-US"/>
        </a:p>
      </dgm:t>
    </dgm:pt>
    <dgm:pt modelId="{D8325ABC-FA9E-4B19-8635-8FE8262AF0E0}" type="sibTrans" cxnId="{DE581635-8052-4E96-B35F-42CE5086524F}">
      <dgm:prSet/>
      <dgm:spPr/>
      <dgm:t>
        <a:bodyPr/>
        <a:lstStyle/>
        <a:p>
          <a:endParaRPr lang="en-US"/>
        </a:p>
      </dgm:t>
    </dgm:pt>
    <dgm:pt modelId="{B9B6DC08-CCCA-499D-8CC4-4E64753578C0}">
      <dgm:prSet/>
      <dgm:spPr/>
      <dgm:t>
        <a:bodyPr/>
        <a:lstStyle/>
        <a:p>
          <a:r>
            <a:rPr lang="en-CA" b="0" i="0" baseline="0" dirty="0"/>
            <a:t>We are uncertain whether IV perioperative lidocaine, when compared to placebo or no treatment, has a beneficial impact on pain scores in</a:t>
          </a:r>
          <a:r>
            <a:rPr lang="en-CA" b="0" i="0" dirty="0"/>
            <a:t> </a:t>
          </a:r>
          <a:r>
            <a:rPr lang="en-CA" b="0" i="0" baseline="0" dirty="0"/>
            <a:t>the early postoperative phase, and on gastrointestinal recovery, postoperative nausea, and opioid consumption. </a:t>
          </a:r>
          <a:endParaRPr lang="en-US" dirty="0"/>
        </a:p>
      </dgm:t>
    </dgm:pt>
    <dgm:pt modelId="{5F73C56D-5388-4BD2-838D-B97165391DF0}" type="parTrans" cxnId="{23821AE7-81F4-4991-9B31-F452B4AE3612}">
      <dgm:prSet/>
      <dgm:spPr/>
      <dgm:t>
        <a:bodyPr/>
        <a:lstStyle/>
        <a:p>
          <a:endParaRPr lang="en-US"/>
        </a:p>
      </dgm:t>
    </dgm:pt>
    <dgm:pt modelId="{F3230795-5E2E-4404-93B3-1F4B28DCBBEC}" type="sibTrans" cxnId="{23821AE7-81F4-4991-9B31-F452B4AE3612}">
      <dgm:prSet/>
      <dgm:spPr/>
      <dgm:t>
        <a:bodyPr/>
        <a:lstStyle/>
        <a:p>
          <a:endParaRPr lang="en-US"/>
        </a:p>
      </dgm:t>
    </dgm:pt>
    <dgm:pt modelId="{75E84852-FB94-4DE5-9CC2-40B964AC7182}">
      <dgm:prSet/>
      <dgm:spPr/>
      <dgm:t>
        <a:bodyPr/>
        <a:lstStyle/>
        <a:p>
          <a:r>
            <a:rPr lang="en-CA"/>
            <a:t>Lidocaine probably has no clinically relevant effect on pain scores later than 24 hours. </a:t>
          </a:r>
          <a:endParaRPr lang="en-US"/>
        </a:p>
      </dgm:t>
    </dgm:pt>
    <dgm:pt modelId="{475D346F-1E60-46AE-9356-A5B90F86D4EB}" type="parTrans" cxnId="{E6B6500D-D74F-4415-8A82-E97580A42F29}">
      <dgm:prSet/>
      <dgm:spPr/>
      <dgm:t>
        <a:bodyPr/>
        <a:lstStyle/>
        <a:p>
          <a:endParaRPr lang="en-US"/>
        </a:p>
      </dgm:t>
    </dgm:pt>
    <dgm:pt modelId="{7E76CC7E-E595-4AF5-A41D-EF9C2BE7EC88}" type="sibTrans" cxnId="{E6B6500D-D74F-4415-8A82-E97580A42F29}">
      <dgm:prSet/>
      <dgm:spPr/>
      <dgm:t>
        <a:bodyPr/>
        <a:lstStyle/>
        <a:p>
          <a:endParaRPr lang="en-US"/>
        </a:p>
      </dgm:t>
    </dgm:pt>
    <dgm:pt modelId="{B059D58B-2416-4412-A082-4944676C1A53}">
      <dgm:prSet/>
      <dgm:spPr/>
      <dgm:t>
        <a:bodyPr/>
        <a:lstStyle/>
        <a:p>
          <a:r>
            <a:rPr lang="en-CA" b="0" i="0" baseline="0"/>
            <a:t>The quality of evidence</a:t>
          </a:r>
          <a:r>
            <a:rPr lang="en-CA" b="0" i="0"/>
            <a:t> </a:t>
          </a:r>
          <a:r>
            <a:rPr lang="en-CA" b="0" i="0" baseline="0"/>
            <a:t>was limited due to inconsistency, imprecision, and study quality</a:t>
          </a:r>
          <a:r>
            <a:rPr lang="en-CA"/>
            <a:t>. </a:t>
          </a:r>
          <a:endParaRPr lang="en-US"/>
        </a:p>
      </dgm:t>
    </dgm:pt>
    <dgm:pt modelId="{A109F9A6-2639-4E88-A6E8-DE3DC493C637}" type="parTrans" cxnId="{008CBA69-F0DC-4DAF-94E6-98CBDB1B2A56}">
      <dgm:prSet/>
      <dgm:spPr/>
      <dgm:t>
        <a:bodyPr/>
        <a:lstStyle/>
        <a:p>
          <a:endParaRPr lang="en-US"/>
        </a:p>
      </dgm:t>
    </dgm:pt>
    <dgm:pt modelId="{A7FD4466-DB4E-42FF-B8C8-5EB4033BB39C}" type="sibTrans" cxnId="{008CBA69-F0DC-4DAF-94E6-98CBDB1B2A56}">
      <dgm:prSet/>
      <dgm:spPr/>
      <dgm:t>
        <a:bodyPr/>
        <a:lstStyle/>
        <a:p>
          <a:endParaRPr lang="en-US"/>
        </a:p>
      </dgm:t>
    </dgm:pt>
    <dgm:pt modelId="{5443F02D-4B09-D545-B13A-A9DDB5A23A99}" type="pres">
      <dgm:prSet presAssocID="{E1A023E0-8BCC-4E2F-9C0B-046FBCB0C364}" presName="linear" presStyleCnt="0">
        <dgm:presLayoutVars>
          <dgm:animLvl val="lvl"/>
          <dgm:resizeHandles val="exact"/>
        </dgm:presLayoutVars>
      </dgm:prSet>
      <dgm:spPr/>
    </dgm:pt>
    <dgm:pt modelId="{8D40848C-DDC8-AE43-9BEE-BD9E80C14060}" type="pres">
      <dgm:prSet presAssocID="{513AE3BB-262E-475A-A171-58FBC64D85B9}" presName="parentText" presStyleLbl="node1" presStyleIdx="0" presStyleCnt="4" custScaleY="41245" custLinFactY="-18436" custLinFactNeighborX="126" custLinFactNeighborY="-100000">
        <dgm:presLayoutVars>
          <dgm:chMax val="0"/>
          <dgm:bulletEnabled val="1"/>
        </dgm:presLayoutVars>
      </dgm:prSet>
      <dgm:spPr/>
    </dgm:pt>
    <dgm:pt modelId="{59E835A8-BDE3-8148-BC53-421014C35BDF}" type="pres">
      <dgm:prSet presAssocID="{D8325ABC-FA9E-4B19-8635-8FE8262AF0E0}" presName="spacer" presStyleCnt="0"/>
      <dgm:spPr/>
    </dgm:pt>
    <dgm:pt modelId="{8DAC02DA-9729-8247-AFE1-D302752E41FA}" type="pres">
      <dgm:prSet presAssocID="{B9B6DC08-CCCA-499D-8CC4-4E64753578C0}" presName="parentText" presStyleLbl="node1" presStyleIdx="1" presStyleCnt="4">
        <dgm:presLayoutVars>
          <dgm:chMax val="0"/>
          <dgm:bulletEnabled val="1"/>
        </dgm:presLayoutVars>
      </dgm:prSet>
      <dgm:spPr/>
    </dgm:pt>
    <dgm:pt modelId="{F305E03E-FF3A-474D-B0C4-60B32D477A00}" type="pres">
      <dgm:prSet presAssocID="{F3230795-5E2E-4404-93B3-1F4B28DCBBEC}" presName="spacer" presStyleCnt="0"/>
      <dgm:spPr/>
    </dgm:pt>
    <dgm:pt modelId="{E8A5D5C6-3CB2-204C-A506-2741D3F5966B}" type="pres">
      <dgm:prSet presAssocID="{75E84852-FB94-4DE5-9CC2-40B964AC7182}" presName="parentText" presStyleLbl="node1" presStyleIdx="2" presStyleCnt="4" custScaleY="36203">
        <dgm:presLayoutVars>
          <dgm:chMax val="0"/>
          <dgm:bulletEnabled val="1"/>
        </dgm:presLayoutVars>
      </dgm:prSet>
      <dgm:spPr/>
    </dgm:pt>
    <dgm:pt modelId="{E637A976-65EF-BC4C-9A4C-4669BB3BE4E0}" type="pres">
      <dgm:prSet presAssocID="{7E76CC7E-E595-4AF5-A41D-EF9C2BE7EC88}" presName="spacer" presStyleCnt="0"/>
      <dgm:spPr/>
    </dgm:pt>
    <dgm:pt modelId="{6B6B94C4-63A9-A045-8256-95BA165A933C}" type="pres">
      <dgm:prSet presAssocID="{B059D58B-2416-4412-A082-4944676C1A53}" presName="parentText" presStyleLbl="node1" presStyleIdx="3" presStyleCnt="4" custScaleY="42035">
        <dgm:presLayoutVars>
          <dgm:chMax val="0"/>
          <dgm:bulletEnabled val="1"/>
        </dgm:presLayoutVars>
      </dgm:prSet>
      <dgm:spPr/>
    </dgm:pt>
  </dgm:ptLst>
  <dgm:cxnLst>
    <dgm:cxn modelId="{E6B6500D-D74F-4415-8A82-E97580A42F29}" srcId="{E1A023E0-8BCC-4E2F-9C0B-046FBCB0C364}" destId="{75E84852-FB94-4DE5-9CC2-40B964AC7182}" srcOrd="2" destOrd="0" parTransId="{475D346F-1E60-46AE-9356-A5B90F86D4EB}" sibTransId="{7E76CC7E-E595-4AF5-A41D-EF9C2BE7EC88}"/>
    <dgm:cxn modelId="{DE581635-8052-4E96-B35F-42CE5086524F}" srcId="{E1A023E0-8BCC-4E2F-9C0B-046FBCB0C364}" destId="{513AE3BB-262E-475A-A171-58FBC64D85B9}" srcOrd="0" destOrd="0" parTransId="{733D7A02-5E6E-4D3F-8CCE-D420E461BBFF}" sibTransId="{D8325ABC-FA9E-4B19-8635-8FE8262AF0E0}"/>
    <dgm:cxn modelId="{8B44473B-76D0-2B4F-869C-868C2FD3561F}" type="presOf" srcId="{B059D58B-2416-4412-A082-4944676C1A53}" destId="{6B6B94C4-63A9-A045-8256-95BA165A933C}" srcOrd="0" destOrd="0" presId="urn:microsoft.com/office/officeart/2005/8/layout/vList2"/>
    <dgm:cxn modelId="{F525C54F-6404-4442-91C2-D3C6EAD1B721}" type="presOf" srcId="{75E84852-FB94-4DE5-9CC2-40B964AC7182}" destId="{E8A5D5C6-3CB2-204C-A506-2741D3F5966B}" srcOrd="0" destOrd="0" presId="urn:microsoft.com/office/officeart/2005/8/layout/vList2"/>
    <dgm:cxn modelId="{008CBA69-F0DC-4DAF-94E6-98CBDB1B2A56}" srcId="{E1A023E0-8BCC-4E2F-9C0B-046FBCB0C364}" destId="{B059D58B-2416-4412-A082-4944676C1A53}" srcOrd="3" destOrd="0" parTransId="{A109F9A6-2639-4E88-A6E8-DE3DC493C637}" sibTransId="{A7FD4466-DB4E-42FF-B8C8-5EB4033BB39C}"/>
    <dgm:cxn modelId="{C5776D70-0413-D643-BA65-45CF41C14D1E}" type="presOf" srcId="{513AE3BB-262E-475A-A171-58FBC64D85B9}" destId="{8D40848C-DDC8-AE43-9BEE-BD9E80C14060}" srcOrd="0" destOrd="0" presId="urn:microsoft.com/office/officeart/2005/8/layout/vList2"/>
    <dgm:cxn modelId="{7BA11EA8-BEC7-5642-9B6E-F7BABEE513F0}" type="presOf" srcId="{B9B6DC08-CCCA-499D-8CC4-4E64753578C0}" destId="{8DAC02DA-9729-8247-AFE1-D302752E41FA}" srcOrd="0" destOrd="0" presId="urn:microsoft.com/office/officeart/2005/8/layout/vList2"/>
    <dgm:cxn modelId="{F68CDEA8-BC9B-E147-9F08-BB921519BCC2}" type="presOf" srcId="{E1A023E0-8BCC-4E2F-9C0B-046FBCB0C364}" destId="{5443F02D-4B09-D545-B13A-A9DDB5A23A99}" srcOrd="0" destOrd="0" presId="urn:microsoft.com/office/officeart/2005/8/layout/vList2"/>
    <dgm:cxn modelId="{23821AE7-81F4-4991-9B31-F452B4AE3612}" srcId="{E1A023E0-8BCC-4E2F-9C0B-046FBCB0C364}" destId="{B9B6DC08-CCCA-499D-8CC4-4E64753578C0}" srcOrd="1" destOrd="0" parTransId="{5F73C56D-5388-4BD2-838D-B97165391DF0}" sibTransId="{F3230795-5E2E-4404-93B3-1F4B28DCBBEC}"/>
    <dgm:cxn modelId="{F9CE85B9-9C73-0B48-BFA4-F100449E45EF}" type="presParOf" srcId="{5443F02D-4B09-D545-B13A-A9DDB5A23A99}" destId="{8D40848C-DDC8-AE43-9BEE-BD9E80C14060}" srcOrd="0" destOrd="0" presId="urn:microsoft.com/office/officeart/2005/8/layout/vList2"/>
    <dgm:cxn modelId="{836EAD38-D48C-C447-8482-BBF945017C98}" type="presParOf" srcId="{5443F02D-4B09-D545-B13A-A9DDB5A23A99}" destId="{59E835A8-BDE3-8148-BC53-421014C35BDF}" srcOrd="1" destOrd="0" presId="urn:microsoft.com/office/officeart/2005/8/layout/vList2"/>
    <dgm:cxn modelId="{F4CD6556-2873-324F-82DF-2FCDE2DEBF72}" type="presParOf" srcId="{5443F02D-4B09-D545-B13A-A9DDB5A23A99}" destId="{8DAC02DA-9729-8247-AFE1-D302752E41FA}" srcOrd="2" destOrd="0" presId="urn:microsoft.com/office/officeart/2005/8/layout/vList2"/>
    <dgm:cxn modelId="{1FCB4E1D-1EA7-544A-B66D-49AE89F2221D}" type="presParOf" srcId="{5443F02D-4B09-D545-B13A-A9DDB5A23A99}" destId="{F305E03E-FF3A-474D-B0C4-60B32D477A00}" srcOrd="3" destOrd="0" presId="urn:microsoft.com/office/officeart/2005/8/layout/vList2"/>
    <dgm:cxn modelId="{E1D17F5A-C17F-D74D-8501-3349AA025C99}" type="presParOf" srcId="{5443F02D-4B09-D545-B13A-A9DDB5A23A99}" destId="{E8A5D5C6-3CB2-204C-A506-2741D3F5966B}" srcOrd="4" destOrd="0" presId="urn:microsoft.com/office/officeart/2005/8/layout/vList2"/>
    <dgm:cxn modelId="{653E465C-6BB4-9A45-8217-16137D3D2F8E}" type="presParOf" srcId="{5443F02D-4B09-D545-B13A-A9DDB5A23A99}" destId="{E637A976-65EF-BC4C-9A4C-4669BB3BE4E0}" srcOrd="5" destOrd="0" presId="urn:microsoft.com/office/officeart/2005/8/layout/vList2"/>
    <dgm:cxn modelId="{394EEA65-4152-9E43-929C-33B1720F1049}" type="presParOf" srcId="{5443F02D-4B09-D545-B13A-A9DDB5A23A99}" destId="{6B6B94C4-63A9-A045-8256-95BA165A933C}"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5431A34-5BB9-4301-9AF5-C60815BEBF53}"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8101FC79-4DD5-4E16-A7CF-CCCF0B398DC9}">
      <dgm:prSet custT="1"/>
      <dgm:spPr/>
      <dgm:t>
        <a:bodyPr/>
        <a:lstStyle/>
        <a:p>
          <a:r>
            <a:rPr lang="en-US" sz="1800" dirty="0"/>
            <a:t>Patients predisposed to lidocaine toxicity:</a:t>
          </a:r>
        </a:p>
      </dgm:t>
    </dgm:pt>
    <dgm:pt modelId="{D0422E81-BDD0-42BE-8CF3-5AC7E4FC188A}" type="parTrans" cxnId="{C1157669-65B0-4BBB-9CA7-D8FC07CC3511}">
      <dgm:prSet/>
      <dgm:spPr/>
      <dgm:t>
        <a:bodyPr/>
        <a:lstStyle/>
        <a:p>
          <a:endParaRPr lang="en-US"/>
        </a:p>
      </dgm:t>
    </dgm:pt>
    <dgm:pt modelId="{47FD87A6-9729-41BE-B65C-15B8C72C33A1}" type="sibTrans" cxnId="{C1157669-65B0-4BBB-9CA7-D8FC07CC3511}">
      <dgm:prSet/>
      <dgm:spPr/>
      <dgm:t>
        <a:bodyPr/>
        <a:lstStyle/>
        <a:p>
          <a:endParaRPr lang="en-US"/>
        </a:p>
      </dgm:t>
    </dgm:pt>
    <dgm:pt modelId="{AD10F4D5-279E-CB45-96C2-F8978C97FEF9}">
      <dgm:prSet/>
      <dgm:spPr/>
      <dgm:t>
        <a:bodyPr/>
        <a:lstStyle/>
        <a:p>
          <a:r>
            <a:rPr lang="en-US" dirty="0"/>
            <a:t>Cardiac conduction abnormalities:</a:t>
          </a:r>
        </a:p>
      </dgm:t>
    </dgm:pt>
    <dgm:pt modelId="{D55F8C60-1B7B-E748-B5B7-DA577F4C0C37}" type="parTrans" cxnId="{9D8A02B1-AB62-E84C-BBC7-83E95ADD96E9}">
      <dgm:prSet/>
      <dgm:spPr/>
      <dgm:t>
        <a:bodyPr/>
        <a:lstStyle/>
        <a:p>
          <a:endParaRPr lang="en-US"/>
        </a:p>
      </dgm:t>
    </dgm:pt>
    <dgm:pt modelId="{18B187A3-6B45-0D42-83B6-4579239492B4}" type="sibTrans" cxnId="{9D8A02B1-AB62-E84C-BBC7-83E95ADD96E9}">
      <dgm:prSet/>
      <dgm:spPr/>
      <dgm:t>
        <a:bodyPr/>
        <a:lstStyle/>
        <a:p>
          <a:endParaRPr lang="en-US"/>
        </a:p>
      </dgm:t>
    </dgm:pt>
    <dgm:pt modelId="{383115C9-0CAE-2041-A8B6-68787132AFAA}">
      <dgm:prSet/>
      <dgm:spPr/>
      <dgm:t>
        <a:bodyPr/>
        <a:lstStyle/>
        <a:p>
          <a:r>
            <a:rPr lang="en-US" dirty="0"/>
            <a:t>heart block, BBB, sinus bradycardia</a:t>
          </a:r>
        </a:p>
      </dgm:t>
    </dgm:pt>
    <dgm:pt modelId="{46F8CCA5-3DA1-CF48-9CCD-B3A503D1DEEC}" type="parTrans" cxnId="{D6CBD1FF-DDA6-0C42-96FD-6546DDB881EC}">
      <dgm:prSet/>
      <dgm:spPr/>
      <dgm:t>
        <a:bodyPr/>
        <a:lstStyle/>
        <a:p>
          <a:endParaRPr lang="en-US"/>
        </a:p>
      </dgm:t>
    </dgm:pt>
    <dgm:pt modelId="{2AAFA035-1BDE-D541-A143-26F9370B2845}" type="sibTrans" cxnId="{D6CBD1FF-DDA6-0C42-96FD-6546DDB881EC}">
      <dgm:prSet/>
      <dgm:spPr/>
      <dgm:t>
        <a:bodyPr/>
        <a:lstStyle/>
        <a:p>
          <a:endParaRPr lang="en-US"/>
        </a:p>
      </dgm:t>
    </dgm:pt>
    <dgm:pt modelId="{43F9056D-8EDE-E54D-94A9-812A93FA4164}">
      <dgm:prSet/>
      <dgm:spPr/>
      <dgm:t>
        <a:bodyPr/>
        <a:lstStyle/>
        <a:p>
          <a:r>
            <a:rPr lang="en-US" dirty="0"/>
            <a:t>Seizure disorders and other neurological disorders</a:t>
          </a:r>
        </a:p>
      </dgm:t>
    </dgm:pt>
    <dgm:pt modelId="{56EA175B-2582-A04C-AD92-E442336B4CCE}" type="parTrans" cxnId="{4FA1769A-359E-E44C-AC25-94F39C5B6340}">
      <dgm:prSet/>
      <dgm:spPr/>
      <dgm:t>
        <a:bodyPr/>
        <a:lstStyle/>
        <a:p>
          <a:endParaRPr lang="en-US"/>
        </a:p>
      </dgm:t>
    </dgm:pt>
    <dgm:pt modelId="{290EC421-CFC7-B34A-9EC4-372C43DCE2B3}" type="sibTrans" cxnId="{4FA1769A-359E-E44C-AC25-94F39C5B6340}">
      <dgm:prSet/>
      <dgm:spPr/>
      <dgm:t>
        <a:bodyPr/>
        <a:lstStyle/>
        <a:p>
          <a:endParaRPr lang="en-US"/>
        </a:p>
      </dgm:t>
    </dgm:pt>
    <dgm:pt modelId="{3C024F52-DD45-0441-BB07-6FCA8BDA8A3F}">
      <dgm:prSet custT="1"/>
      <dgm:spPr/>
      <dgm:t>
        <a:bodyPr/>
        <a:lstStyle/>
        <a:p>
          <a:r>
            <a:rPr lang="en-US" sz="1800" dirty="0"/>
            <a:t>Patients with impaired metabolism of lidocaine</a:t>
          </a:r>
        </a:p>
      </dgm:t>
    </dgm:pt>
    <dgm:pt modelId="{A58C3AEC-8602-7A42-B1ED-7AF0612EB5CA}" type="parTrans" cxnId="{855B394A-0908-844D-B586-3908BBF74870}">
      <dgm:prSet/>
      <dgm:spPr/>
      <dgm:t>
        <a:bodyPr/>
        <a:lstStyle/>
        <a:p>
          <a:endParaRPr lang="en-US"/>
        </a:p>
      </dgm:t>
    </dgm:pt>
    <dgm:pt modelId="{4F8CB632-97BB-BE44-B6D9-D6A6752DE57A}" type="sibTrans" cxnId="{855B394A-0908-844D-B586-3908BBF74870}">
      <dgm:prSet/>
      <dgm:spPr/>
      <dgm:t>
        <a:bodyPr/>
        <a:lstStyle/>
        <a:p>
          <a:endParaRPr lang="en-US"/>
        </a:p>
      </dgm:t>
    </dgm:pt>
    <dgm:pt modelId="{FD22FB39-E7A6-064D-945F-13D410BF00CC}">
      <dgm:prSet/>
      <dgm:spPr/>
      <dgm:t>
        <a:bodyPr/>
        <a:lstStyle/>
        <a:p>
          <a:r>
            <a:rPr lang="en-US" dirty="0"/>
            <a:t>Acute or chronic kidney disease</a:t>
          </a:r>
        </a:p>
      </dgm:t>
    </dgm:pt>
    <dgm:pt modelId="{82FEFE6D-1F00-0C4C-AA6A-8FEA08D6845A}" type="parTrans" cxnId="{18F42D0B-E8AB-454E-B6C0-19C1FF9505E6}">
      <dgm:prSet/>
      <dgm:spPr/>
      <dgm:t>
        <a:bodyPr/>
        <a:lstStyle/>
        <a:p>
          <a:endParaRPr lang="en-US"/>
        </a:p>
      </dgm:t>
    </dgm:pt>
    <dgm:pt modelId="{B70B6EE2-9133-3C4E-93F3-CF2995FFD6B0}" type="sibTrans" cxnId="{18F42D0B-E8AB-454E-B6C0-19C1FF9505E6}">
      <dgm:prSet/>
      <dgm:spPr/>
      <dgm:t>
        <a:bodyPr/>
        <a:lstStyle/>
        <a:p>
          <a:endParaRPr lang="en-US"/>
        </a:p>
      </dgm:t>
    </dgm:pt>
    <dgm:pt modelId="{C504E37E-DFCB-EF48-BB04-359002F4DDA2}">
      <dgm:prSet/>
      <dgm:spPr/>
      <dgm:t>
        <a:bodyPr/>
        <a:lstStyle/>
        <a:p>
          <a:r>
            <a:rPr lang="en-US" dirty="0"/>
            <a:t>Sepsis, hypotension, acidosis</a:t>
          </a:r>
        </a:p>
      </dgm:t>
    </dgm:pt>
    <dgm:pt modelId="{F3B4706D-45F0-7947-93A1-8700B5BE1ED3}" type="parTrans" cxnId="{9A444705-09E6-8741-B7E9-FB64E2B06B06}">
      <dgm:prSet/>
      <dgm:spPr/>
      <dgm:t>
        <a:bodyPr/>
        <a:lstStyle/>
        <a:p>
          <a:endParaRPr lang="en-US"/>
        </a:p>
      </dgm:t>
    </dgm:pt>
    <dgm:pt modelId="{6900884C-8179-C447-873D-FD223594062B}" type="sibTrans" cxnId="{9A444705-09E6-8741-B7E9-FB64E2B06B06}">
      <dgm:prSet/>
      <dgm:spPr/>
      <dgm:t>
        <a:bodyPr/>
        <a:lstStyle/>
        <a:p>
          <a:endParaRPr lang="en-US"/>
        </a:p>
      </dgm:t>
    </dgm:pt>
    <dgm:pt modelId="{2B6ADE76-6310-6B4C-AC4E-A64D36A2EDD3}">
      <dgm:prSet/>
      <dgm:spPr/>
      <dgm:t>
        <a:bodyPr/>
        <a:lstStyle/>
        <a:p>
          <a:r>
            <a:rPr lang="en-US" dirty="0"/>
            <a:t>Heart failure, low cardiac output</a:t>
          </a:r>
        </a:p>
      </dgm:t>
    </dgm:pt>
    <dgm:pt modelId="{9D22A2B6-8E53-6D4D-8ECF-5E1961D9B9FD}" type="parTrans" cxnId="{8D5933EC-AAE1-8D47-8824-F32E81799E08}">
      <dgm:prSet/>
      <dgm:spPr/>
      <dgm:t>
        <a:bodyPr/>
        <a:lstStyle/>
        <a:p>
          <a:endParaRPr lang="en-US"/>
        </a:p>
      </dgm:t>
    </dgm:pt>
    <dgm:pt modelId="{CAD3D477-420A-1846-B50E-F97CCF49DCAA}" type="sibTrans" cxnId="{8D5933EC-AAE1-8D47-8824-F32E81799E08}">
      <dgm:prSet/>
      <dgm:spPr/>
      <dgm:t>
        <a:bodyPr/>
        <a:lstStyle/>
        <a:p>
          <a:endParaRPr lang="en-US"/>
        </a:p>
      </dgm:t>
    </dgm:pt>
    <dgm:pt modelId="{21164863-BFBB-1742-A104-09F4E7DA8E49}">
      <dgm:prSet/>
      <dgm:spPr/>
      <dgm:t>
        <a:bodyPr/>
        <a:lstStyle/>
        <a:p>
          <a:r>
            <a:rPr lang="en-US" dirty="0"/>
            <a:t>Hypoxia</a:t>
          </a:r>
        </a:p>
      </dgm:t>
    </dgm:pt>
    <dgm:pt modelId="{AE06501B-ACAC-E746-9F2D-22549824AA77}" type="parTrans" cxnId="{7D92D9C4-8D3F-894B-9062-5B5128D8FE3F}">
      <dgm:prSet/>
      <dgm:spPr/>
      <dgm:t>
        <a:bodyPr/>
        <a:lstStyle/>
        <a:p>
          <a:endParaRPr lang="en-US"/>
        </a:p>
      </dgm:t>
    </dgm:pt>
    <dgm:pt modelId="{3502003D-08DA-A242-A9A6-D21A12F864B8}" type="sibTrans" cxnId="{7D92D9C4-8D3F-894B-9062-5B5128D8FE3F}">
      <dgm:prSet/>
      <dgm:spPr/>
      <dgm:t>
        <a:bodyPr/>
        <a:lstStyle/>
        <a:p>
          <a:endParaRPr lang="en-US"/>
        </a:p>
      </dgm:t>
    </dgm:pt>
    <dgm:pt modelId="{47D50FB1-8D4E-3F47-A915-B1D2B80366F8}">
      <dgm:prSet/>
      <dgm:spPr/>
      <dgm:t>
        <a:bodyPr/>
        <a:lstStyle/>
        <a:p>
          <a:r>
            <a:rPr lang="en-US" dirty="0"/>
            <a:t>Electrolyte disturbance, low albumin</a:t>
          </a:r>
        </a:p>
      </dgm:t>
    </dgm:pt>
    <dgm:pt modelId="{1983A274-D67D-E44F-AE81-E14BE7C23E1C}" type="parTrans" cxnId="{F040A25C-6C1D-7646-9808-F0BB2A2D15C2}">
      <dgm:prSet/>
      <dgm:spPr/>
      <dgm:t>
        <a:bodyPr/>
        <a:lstStyle/>
        <a:p>
          <a:endParaRPr lang="en-US"/>
        </a:p>
      </dgm:t>
    </dgm:pt>
    <dgm:pt modelId="{BA76DF67-B065-B34A-BF98-73CC0D9697F0}" type="sibTrans" cxnId="{F040A25C-6C1D-7646-9808-F0BB2A2D15C2}">
      <dgm:prSet/>
      <dgm:spPr/>
      <dgm:t>
        <a:bodyPr/>
        <a:lstStyle/>
        <a:p>
          <a:endParaRPr lang="en-US"/>
        </a:p>
      </dgm:t>
    </dgm:pt>
    <dgm:pt modelId="{A29A9D7C-42F4-544E-90D9-FE61B82D071E}">
      <dgm:prSet/>
      <dgm:spPr/>
      <dgm:t>
        <a:bodyPr/>
        <a:lstStyle/>
        <a:p>
          <a:r>
            <a:rPr lang="en-US" dirty="0"/>
            <a:t>Liver disease</a:t>
          </a:r>
        </a:p>
      </dgm:t>
    </dgm:pt>
    <dgm:pt modelId="{48A9776F-0E81-D14A-A281-14403F18839C}" type="parTrans" cxnId="{529AD707-7177-EA4F-A679-34F0BBF3FBA4}">
      <dgm:prSet/>
      <dgm:spPr/>
      <dgm:t>
        <a:bodyPr/>
        <a:lstStyle/>
        <a:p>
          <a:endParaRPr lang="en-US"/>
        </a:p>
      </dgm:t>
    </dgm:pt>
    <dgm:pt modelId="{66B1AECE-E256-0944-94C8-A1617FC8E6E9}" type="sibTrans" cxnId="{529AD707-7177-EA4F-A679-34F0BBF3FBA4}">
      <dgm:prSet/>
      <dgm:spPr/>
      <dgm:t>
        <a:bodyPr/>
        <a:lstStyle/>
        <a:p>
          <a:endParaRPr lang="en-US"/>
        </a:p>
      </dgm:t>
    </dgm:pt>
    <dgm:pt modelId="{2A99E5E4-A9DC-6D42-8704-2B0E4FE8AE09}" type="pres">
      <dgm:prSet presAssocID="{45431A34-5BB9-4301-9AF5-C60815BEBF53}" presName="linear" presStyleCnt="0">
        <dgm:presLayoutVars>
          <dgm:dir/>
          <dgm:animLvl val="lvl"/>
          <dgm:resizeHandles val="exact"/>
        </dgm:presLayoutVars>
      </dgm:prSet>
      <dgm:spPr/>
    </dgm:pt>
    <dgm:pt modelId="{3A9AC4A0-4188-DD4C-9B75-ABA97565C0DD}" type="pres">
      <dgm:prSet presAssocID="{8101FC79-4DD5-4E16-A7CF-CCCF0B398DC9}" presName="parentLin" presStyleCnt="0"/>
      <dgm:spPr/>
    </dgm:pt>
    <dgm:pt modelId="{D2798AB9-6E00-FD4F-A08C-79935B6744C4}" type="pres">
      <dgm:prSet presAssocID="{8101FC79-4DD5-4E16-A7CF-CCCF0B398DC9}" presName="parentLeftMargin" presStyleLbl="node1" presStyleIdx="0" presStyleCnt="2"/>
      <dgm:spPr/>
    </dgm:pt>
    <dgm:pt modelId="{04B1A41B-411A-3B41-979E-1DBAF40E766F}" type="pres">
      <dgm:prSet presAssocID="{8101FC79-4DD5-4E16-A7CF-CCCF0B398DC9}" presName="parentText" presStyleLbl="node1" presStyleIdx="0" presStyleCnt="2">
        <dgm:presLayoutVars>
          <dgm:chMax val="0"/>
          <dgm:bulletEnabled val="1"/>
        </dgm:presLayoutVars>
      </dgm:prSet>
      <dgm:spPr/>
    </dgm:pt>
    <dgm:pt modelId="{AD70E38C-5785-A140-BC38-3EF31997BE1F}" type="pres">
      <dgm:prSet presAssocID="{8101FC79-4DD5-4E16-A7CF-CCCF0B398DC9}" presName="negativeSpace" presStyleCnt="0"/>
      <dgm:spPr/>
    </dgm:pt>
    <dgm:pt modelId="{FCD0FB49-64C2-F442-A3F1-4F2F45383838}" type="pres">
      <dgm:prSet presAssocID="{8101FC79-4DD5-4E16-A7CF-CCCF0B398DC9}" presName="childText" presStyleLbl="conFgAcc1" presStyleIdx="0" presStyleCnt="2">
        <dgm:presLayoutVars>
          <dgm:bulletEnabled val="1"/>
        </dgm:presLayoutVars>
      </dgm:prSet>
      <dgm:spPr/>
    </dgm:pt>
    <dgm:pt modelId="{D38EB81F-38E1-DF43-A8EC-4D6304F5DE23}" type="pres">
      <dgm:prSet presAssocID="{47FD87A6-9729-41BE-B65C-15B8C72C33A1}" presName="spaceBetweenRectangles" presStyleCnt="0"/>
      <dgm:spPr/>
    </dgm:pt>
    <dgm:pt modelId="{93F1BC87-BAD5-EE4D-B274-236A762D117E}" type="pres">
      <dgm:prSet presAssocID="{3C024F52-DD45-0441-BB07-6FCA8BDA8A3F}" presName="parentLin" presStyleCnt="0"/>
      <dgm:spPr/>
    </dgm:pt>
    <dgm:pt modelId="{4A7A5BC5-0C34-C341-8093-A0E3B9DE15D5}" type="pres">
      <dgm:prSet presAssocID="{3C024F52-DD45-0441-BB07-6FCA8BDA8A3F}" presName="parentLeftMargin" presStyleLbl="node1" presStyleIdx="0" presStyleCnt="2"/>
      <dgm:spPr/>
    </dgm:pt>
    <dgm:pt modelId="{9163796D-D8FF-3B42-9881-10B1E6652C1D}" type="pres">
      <dgm:prSet presAssocID="{3C024F52-DD45-0441-BB07-6FCA8BDA8A3F}" presName="parentText" presStyleLbl="node1" presStyleIdx="1" presStyleCnt="2">
        <dgm:presLayoutVars>
          <dgm:chMax val="0"/>
          <dgm:bulletEnabled val="1"/>
        </dgm:presLayoutVars>
      </dgm:prSet>
      <dgm:spPr/>
    </dgm:pt>
    <dgm:pt modelId="{2422BA94-9C87-AB42-B54A-BCA7DBE54344}" type="pres">
      <dgm:prSet presAssocID="{3C024F52-DD45-0441-BB07-6FCA8BDA8A3F}" presName="negativeSpace" presStyleCnt="0"/>
      <dgm:spPr/>
    </dgm:pt>
    <dgm:pt modelId="{1654B356-937E-BE4D-B6B5-A62CA8DE399D}" type="pres">
      <dgm:prSet presAssocID="{3C024F52-DD45-0441-BB07-6FCA8BDA8A3F}" presName="childText" presStyleLbl="conFgAcc1" presStyleIdx="1" presStyleCnt="2">
        <dgm:presLayoutVars>
          <dgm:bulletEnabled val="1"/>
        </dgm:presLayoutVars>
      </dgm:prSet>
      <dgm:spPr/>
    </dgm:pt>
  </dgm:ptLst>
  <dgm:cxnLst>
    <dgm:cxn modelId="{9A444705-09E6-8741-B7E9-FB64E2B06B06}" srcId="{3C024F52-DD45-0441-BB07-6FCA8BDA8A3F}" destId="{C504E37E-DFCB-EF48-BB04-359002F4DDA2}" srcOrd="3" destOrd="0" parTransId="{F3B4706D-45F0-7947-93A1-8700B5BE1ED3}" sibTransId="{6900884C-8179-C447-873D-FD223594062B}"/>
    <dgm:cxn modelId="{529AD707-7177-EA4F-A679-34F0BBF3FBA4}" srcId="{3C024F52-DD45-0441-BB07-6FCA8BDA8A3F}" destId="{A29A9D7C-42F4-544E-90D9-FE61B82D071E}" srcOrd="1" destOrd="0" parTransId="{48A9776F-0E81-D14A-A281-14403F18839C}" sibTransId="{66B1AECE-E256-0944-94C8-A1617FC8E6E9}"/>
    <dgm:cxn modelId="{18F42D0B-E8AB-454E-B6C0-19C1FF9505E6}" srcId="{3C024F52-DD45-0441-BB07-6FCA8BDA8A3F}" destId="{FD22FB39-E7A6-064D-945F-13D410BF00CC}" srcOrd="2" destOrd="0" parTransId="{82FEFE6D-1F00-0C4C-AA6A-8FEA08D6845A}" sibTransId="{B70B6EE2-9133-3C4E-93F3-CF2995FFD6B0}"/>
    <dgm:cxn modelId="{5AA3521E-0E2C-A34A-8EAF-2DDD580D90E0}" type="presOf" srcId="{8101FC79-4DD5-4E16-A7CF-CCCF0B398DC9}" destId="{04B1A41B-411A-3B41-979E-1DBAF40E766F}" srcOrd="1" destOrd="0" presId="urn:microsoft.com/office/officeart/2005/8/layout/list1"/>
    <dgm:cxn modelId="{7ACE943D-009B-3A4C-A8D5-DC2AE48A6E04}" type="presOf" srcId="{43F9056D-8EDE-E54D-94A9-812A93FA4164}" destId="{FCD0FB49-64C2-F442-A3F1-4F2F45383838}" srcOrd="0" destOrd="0" presId="urn:microsoft.com/office/officeart/2005/8/layout/list1"/>
    <dgm:cxn modelId="{855B394A-0908-844D-B586-3908BBF74870}" srcId="{45431A34-5BB9-4301-9AF5-C60815BEBF53}" destId="{3C024F52-DD45-0441-BB07-6FCA8BDA8A3F}" srcOrd="1" destOrd="0" parTransId="{A58C3AEC-8602-7A42-B1ED-7AF0612EB5CA}" sibTransId="{4F8CB632-97BB-BE44-B6D9-D6A6752DE57A}"/>
    <dgm:cxn modelId="{29075F4E-D45D-C043-9F87-FC2FB9C1A210}" type="presOf" srcId="{A29A9D7C-42F4-544E-90D9-FE61B82D071E}" destId="{1654B356-937E-BE4D-B6B5-A62CA8DE399D}" srcOrd="0" destOrd="1" presId="urn:microsoft.com/office/officeart/2005/8/layout/list1"/>
    <dgm:cxn modelId="{29E1B654-085E-3D44-81FE-1E56CB964BBD}" type="presOf" srcId="{383115C9-0CAE-2041-A8B6-68787132AFAA}" destId="{FCD0FB49-64C2-F442-A3F1-4F2F45383838}" srcOrd="0" destOrd="2" presId="urn:microsoft.com/office/officeart/2005/8/layout/list1"/>
    <dgm:cxn modelId="{F040A25C-6C1D-7646-9808-F0BB2A2D15C2}" srcId="{8101FC79-4DD5-4E16-A7CF-CCCF0B398DC9}" destId="{47D50FB1-8D4E-3F47-A915-B1D2B80366F8}" srcOrd="3" destOrd="0" parTransId="{1983A274-D67D-E44F-AE81-E14BE7C23E1C}" sibTransId="{BA76DF67-B065-B34A-BF98-73CC0D9697F0}"/>
    <dgm:cxn modelId="{FFC91868-CFFE-294D-9B19-9A8F56FE2740}" type="presOf" srcId="{FD22FB39-E7A6-064D-945F-13D410BF00CC}" destId="{1654B356-937E-BE4D-B6B5-A62CA8DE399D}" srcOrd="0" destOrd="2" presId="urn:microsoft.com/office/officeart/2005/8/layout/list1"/>
    <dgm:cxn modelId="{C1157669-65B0-4BBB-9CA7-D8FC07CC3511}" srcId="{45431A34-5BB9-4301-9AF5-C60815BEBF53}" destId="{8101FC79-4DD5-4E16-A7CF-CCCF0B398DC9}" srcOrd="0" destOrd="0" parTransId="{D0422E81-BDD0-42BE-8CF3-5AC7E4FC188A}" sibTransId="{47FD87A6-9729-41BE-B65C-15B8C72C33A1}"/>
    <dgm:cxn modelId="{59293F7F-A47C-284F-857B-C51158A91E80}" type="presOf" srcId="{AD10F4D5-279E-CB45-96C2-F8978C97FEF9}" destId="{FCD0FB49-64C2-F442-A3F1-4F2F45383838}" srcOrd="0" destOrd="1" presId="urn:microsoft.com/office/officeart/2005/8/layout/list1"/>
    <dgm:cxn modelId="{D7463192-91BE-C546-AFC6-15947F09A9E6}" type="presOf" srcId="{8101FC79-4DD5-4E16-A7CF-CCCF0B398DC9}" destId="{D2798AB9-6E00-FD4F-A08C-79935B6744C4}" srcOrd="0" destOrd="0" presId="urn:microsoft.com/office/officeart/2005/8/layout/list1"/>
    <dgm:cxn modelId="{D0C1F892-F6A2-FA41-B0F6-388A759597F4}" type="presOf" srcId="{45431A34-5BB9-4301-9AF5-C60815BEBF53}" destId="{2A99E5E4-A9DC-6D42-8704-2B0E4FE8AE09}" srcOrd="0" destOrd="0" presId="urn:microsoft.com/office/officeart/2005/8/layout/list1"/>
    <dgm:cxn modelId="{4FA1769A-359E-E44C-AC25-94F39C5B6340}" srcId="{8101FC79-4DD5-4E16-A7CF-CCCF0B398DC9}" destId="{43F9056D-8EDE-E54D-94A9-812A93FA4164}" srcOrd="0" destOrd="0" parTransId="{56EA175B-2582-A04C-AD92-E442336B4CCE}" sibTransId="{290EC421-CFC7-B34A-9EC4-372C43DCE2B3}"/>
    <dgm:cxn modelId="{B5D20E9C-79A2-5F44-8DED-4DC1270F9C8C}" type="presOf" srcId="{2B6ADE76-6310-6B4C-AC4E-A64D36A2EDD3}" destId="{1654B356-937E-BE4D-B6B5-A62CA8DE399D}" srcOrd="0" destOrd="0" presId="urn:microsoft.com/office/officeart/2005/8/layout/list1"/>
    <dgm:cxn modelId="{F26B0EAE-4187-6E4D-9637-7596FD3709C4}" type="presOf" srcId="{3C024F52-DD45-0441-BB07-6FCA8BDA8A3F}" destId="{4A7A5BC5-0C34-C341-8093-A0E3B9DE15D5}" srcOrd="0" destOrd="0" presId="urn:microsoft.com/office/officeart/2005/8/layout/list1"/>
    <dgm:cxn modelId="{9D8A02B1-AB62-E84C-BBC7-83E95ADD96E9}" srcId="{8101FC79-4DD5-4E16-A7CF-CCCF0B398DC9}" destId="{AD10F4D5-279E-CB45-96C2-F8978C97FEF9}" srcOrd="1" destOrd="0" parTransId="{D55F8C60-1B7B-E748-B5B7-DA577F4C0C37}" sibTransId="{18B187A3-6B45-0D42-83B6-4579239492B4}"/>
    <dgm:cxn modelId="{D041DCBB-BE17-9E4B-858B-0A0FC64ADDD4}" type="presOf" srcId="{3C024F52-DD45-0441-BB07-6FCA8BDA8A3F}" destId="{9163796D-D8FF-3B42-9881-10B1E6652C1D}" srcOrd="1" destOrd="0" presId="urn:microsoft.com/office/officeart/2005/8/layout/list1"/>
    <dgm:cxn modelId="{7D92D9C4-8D3F-894B-9062-5B5128D8FE3F}" srcId="{8101FC79-4DD5-4E16-A7CF-CCCF0B398DC9}" destId="{21164863-BFBB-1742-A104-09F4E7DA8E49}" srcOrd="2" destOrd="0" parTransId="{AE06501B-ACAC-E746-9F2D-22549824AA77}" sibTransId="{3502003D-08DA-A242-A9A6-D21A12F864B8}"/>
    <dgm:cxn modelId="{9585BEC9-A2C4-664D-B6E7-C41911F2E0FD}" type="presOf" srcId="{21164863-BFBB-1742-A104-09F4E7DA8E49}" destId="{FCD0FB49-64C2-F442-A3F1-4F2F45383838}" srcOrd="0" destOrd="3" presId="urn:microsoft.com/office/officeart/2005/8/layout/list1"/>
    <dgm:cxn modelId="{C2EFDDE4-307B-324A-B3B0-DF4F5748FAF7}" type="presOf" srcId="{47D50FB1-8D4E-3F47-A915-B1D2B80366F8}" destId="{FCD0FB49-64C2-F442-A3F1-4F2F45383838}" srcOrd="0" destOrd="4" presId="urn:microsoft.com/office/officeart/2005/8/layout/list1"/>
    <dgm:cxn modelId="{8D5933EC-AAE1-8D47-8824-F32E81799E08}" srcId="{3C024F52-DD45-0441-BB07-6FCA8BDA8A3F}" destId="{2B6ADE76-6310-6B4C-AC4E-A64D36A2EDD3}" srcOrd="0" destOrd="0" parTransId="{9D22A2B6-8E53-6D4D-8ECF-5E1961D9B9FD}" sibTransId="{CAD3D477-420A-1846-B50E-F97CCF49DCAA}"/>
    <dgm:cxn modelId="{804325F2-231B-B244-9C44-91FFAAFB3197}" type="presOf" srcId="{C504E37E-DFCB-EF48-BB04-359002F4DDA2}" destId="{1654B356-937E-BE4D-B6B5-A62CA8DE399D}" srcOrd="0" destOrd="3" presId="urn:microsoft.com/office/officeart/2005/8/layout/list1"/>
    <dgm:cxn modelId="{D6CBD1FF-DDA6-0C42-96FD-6546DDB881EC}" srcId="{AD10F4D5-279E-CB45-96C2-F8978C97FEF9}" destId="{383115C9-0CAE-2041-A8B6-68787132AFAA}" srcOrd="0" destOrd="0" parTransId="{46F8CCA5-3DA1-CF48-9CCD-B3A503D1DEEC}" sibTransId="{2AAFA035-1BDE-D541-A143-26F9370B2845}"/>
    <dgm:cxn modelId="{5EE008C3-614D-494C-AACD-AD40B0852E25}" type="presParOf" srcId="{2A99E5E4-A9DC-6D42-8704-2B0E4FE8AE09}" destId="{3A9AC4A0-4188-DD4C-9B75-ABA97565C0DD}" srcOrd="0" destOrd="0" presId="urn:microsoft.com/office/officeart/2005/8/layout/list1"/>
    <dgm:cxn modelId="{FBA2CBC4-438B-D947-BF57-68A4E639491E}" type="presParOf" srcId="{3A9AC4A0-4188-DD4C-9B75-ABA97565C0DD}" destId="{D2798AB9-6E00-FD4F-A08C-79935B6744C4}" srcOrd="0" destOrd="0" presId="urn:microsoft.com/office/officeart/2005/8/layout/list1"/>
    <dgm:cxn modelId="{0539C4B1-71D3-2943-BE88-BC3D74ACE1D4}" type="presParOf" srcId="{3A9AC4A0-4188-DD4C-9B75-ABA97565C0DD}" destId="{04B1A41B-411A-3B41-979E-1DBAF40E766F}" srcOrd="1" destOrd="0" presId="urn:microsoft.com/office/officeart/2005/8/layout/list1"/>
    <dgm:cxn modelId="{339E2F4D-E6CF-F640-972D-41C8CD752C9F}" type="presParOf" srcId="{2A99E5E4-A9DC-6D42-8704-2B0E4FE8AE09}" destId="{AD70E38C-5785-A140-BC38-3EF31997BE1F}" srcOrd="1" destOrd="0" presId="urn:microsoft.com/office/officeart/2005/8/layout/list1"/>
    <dgm:cxn modelId="{10EF9AA5-943F-164C-AA5D-89C5DBE173EE}" type="presParOf" srcId="{2A99E5E4-A9DC-6D42-8704-2B0E4FE8AE09}" destId="{FCD0FB49-64C2-F442-A3F1-4F2F45383838}" srcOrd="2" destOrd="0" presId="urn:microsoft.com/office/officeart/2005/8/layout/list1"/>
    <dgm:cxn modelId="{E7AB011E-A7EC-8F49-BB22-39A1C803A60B}" type="presParOf" srcId="{2A99E5E4-A9DC-6D42-8704-2B0E4FE8AE09}" destId="{D38EB81F-38E1-DF43-A8EC-4D6304F5DE23}" srcOrd="3" destOrd="0" presId="urn:microsoft.com/office/officeart/2005/8/layout/list1"/>
    <dgm:cxn modelId="{861C5E39-FEF4-944A-ABFA-BB1A72F0645A}" type="presParOf" srcId="{2A99E5E4-A9DC-6D42-8704-2B0E4FE8AE09}" destId="{93F1BC87-BAD5-EE4D-B274-236A762D117E}" srcOrd="4" destOrd="0" presId="urn:microsoft.com/office/officeart/2005/8/layout/list1"/>
    <dgm:cxn modelId="{26A128CA-E6EB-1A46-B8AD-343279C8F6DE}" type="presParOf" srcId="{93F1BC87-BAD5-EE4D-B274-236A762D117E}" destId="{4A7A5BC5-0C34-C341-8093-A0E3B9DE15D5}" srcOrd="0" destOrd="0" presId="urn:microsoft.com/office/officeart/2005/8/layout/list1"/>
    <dgm:cxn modelId="{00F5DF4D-637F-E243-AACC-57866CBE2D4A}" type="presParOf" srcId="{93F1BC87-BAD5-EE4D-B274-236A762D117E}" destId="{9163796D-D8FF-3B42-9881-10B1E6652C1D}" srcOrd="1" destOrd="0" presId="urn:microsoft.com/office/officeart/2005/8/layout/list1"/>
    <dgm:cxn modelId="{40641E97-E770-3944-A6C2-AE22B586F46B}" type="presParOf" srcId="{2A99E5E4-A9DC-6D42-8704-2B0E4FE8AE09}" destId="{2422BA94-9C87-AB42-B54A-BCA7DBE54344}" srcOrd="5" destOrd="0" presId="urn:microsoft.com/office/officeart/2005/8/layout/list1"/>
    <dgm:cxn modelId="{F1BBE55A-60B6-5F4F-B1ED-48B313E762CA}" type="presParOf" srcId="{2A99E5E4-A9DC-6D42-8704-2B0E4FE8AE09}" destId="{1654B356-937E-BE4D-B6B5-A62CA8DE399D}"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5431A34-5BB9-4301-9AF5-C60815BEBF53}"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8101FC79-4DD5-4E16-A7CF-CCCF0B398DC9}">
      <dgm:prSet/>
      <dgm:spPr/>
      <dgm:t>
        <a:bodyPr/>
        <a:lstStyle/>
        <a:p>
          <a:r>
            <a:rPr lang="en-US" dirty="0"/>
            <a:t>Patients with recent local anesthetic administration:</a:t>
          </a:r>
        </a:p>
      </dgm:t>
    </dgm:pt>
    <dgm:pt modelId="{D0422E81-BDD0-42BE-8CF3-5AC7E4FC188A}" type="parTrans" cxnId="{C1157669-65B0-4BBB-9CA7-D8FC07CC3511}">
      <dgm:prSet/>
      <dgm:spPr/>
      <dgm:t>
        <a:bodyPr/>
        <a:lstStyle/>
        <a:p>
          <a:endParaRPr lang="en-US"/>
        </a:p>
      </dgm:t>
    </dgm:pt>
    <dgm:pt modelId="{47FD87A6-9729-41BE-B65C-15B8C72C33A1}" type="sibTrans" cxnId="{C1157669-65B0-4BBB-9CA7-D8FC07CC3511}">
      <dgm:prSet/>
      <dgm:spPr/>
      <dgm:t>
        <a:bodyPr/>
        <a:lstStyle/>
        <a:p>
          <a:endParaRPr lang="en-US"/>
        </a:p>
      </dgm:t>
    </dgm:pt>
    <dgm:pt modelId="{47D50FB1-8D4E-3F47-A915-B1D2B80366F8}">
      <dgm:prSet/>
      <dgm:spPr/>
      <dgm:t>
        <a:bodyPr/>
        <a:lstStyle/>
        <a:p>
          <a:r>
            <a:rPr lang="en-US" dirty="0"/>
            <a:t>Recent epidural infusion</a:t>
          </a:r>
        </a:p>
      </dgm:t>
    </dgm:pt>
    <dgm:pt modelId="{1983A274-D67D-E44F-AE81-E14BE7C23E1C}" type="parTrans" cxnId="{F040A25C-6C1D-7646-9808-F0BB2A2D15C2}">
      <dgm:prSet/>
      <dgm:spPr/>
      <dgm:t>
        <a:bodyPr/>
        <a:lstStyle/>
        <a:p>
          <a:endParaRPr lang="en-US"/>
        </a:p>
      </dgm:t>
    </dgm:pt>
    <dgm:pt modelId="{BA76DF67-B065-B34A-BF98-73CC0D9697F0}" type="sibTrans" cxnId="{F040A25C-6C1D-7646-9808-F0BB2A2D15C2}">
      <dgm:prSet/>
      <dgm:spPr/>
      <dgm:t>
        <a:bodyPr/>
        <a:lstStyle/>
        <a:p>
          <a:endParaRPr lang="en-US"/>
        </a:p>
      </dgm:t>
    </dgm:pt>
    <dgm:pt modelId="{735312AC-6EEE-734B-AB25-A30551EE0384}">
      <dgm:prSet/>
      <dgm:spPr/>
      <dgm:t>
        <a:bodyPr/>
        <a:lstStyle/>
        <a:p>
          <a:r>
            <a:rPr lang="en-US" dirty="0"/>
            <a:t>Nerve block, fascial plane block, LA infiltration within previous 4 hours</a:t>
          </a:r>
        </a:p>
      </dgm:t>
    </dgm:pt>
    <dgm:pt modelId="{538E5C27-CBC6-F34D-B8CA-E1E0A5C2F640}" type="parTrans" cxnId="{BD770D41-51DF-AA45-A3CE-2019F84B4CB4}">
      <dgm:prSet/>
      <dgm:spPr/>
      <dgm:t>
        <a:bodyPr/>
        <a:lstStyle/>
        <a:p>
          <a:endParaRPr lang="en-US"/>
        </a:p>
      </dgm:t>
    </dgm:pt>
    <dgm:pt modelId="{907D8929-385D-5A4A-97E0-D7F732EA11F2}" type="sibTrans" cxnId="{BD770D41-51DF-AA45-A3CE-2019F84B4CB4}">
      <dgm:prSet/>
      <dgm:spPr/>
      <dgm:t>
        <a:bodyPr/>
        <a:lstStyle/>
        <a:p>
          <a:endParaRPr lang="en-US"/>
        </a:p>
      </dgm:t>
    </dgm:pt>
    <dgm:pt modelId="{BB5847FC-827E-6440-BEC1-BFA97D9426A7}">
      <dgm:prSet/>
      <dgm:spPr/>
      <dgm:t>
        <a:bodyPr/>
        <a:lstStyle/>
        <a:p>
          <a:r>
            <a:rPr lang="en-US" dirty="0"/>
            <a:t>Allergy to amide local anesthetics</a:t>
          </a:r>
        </a:p>
      </dgm:t>
    </dgm:pt>
    <dgm:pt modelId="{2AC2FA0A-0F17-5C43-B63D-ED9CF11351A7}" type="parTrans" cxnId="{EAC8093A-671E-8648-8F89-A26837B2A80C}">
      <dgm:prSet/>
      <dgm:spPr/>
      <dgm:t>
        <a:bodyPr/>
        <a:lstStyle/>
        <a:p>
          <a:endParaRPr lang="en-US"/>
        </a:p>
      </dgm:t>
    </dgm:pt>
    <dgm:pt modelId="{80E5DBDA-919F-9C4C-895C-DCE80700BB72}" type="sibTrans" cxnId="{EAC8093A-671E-8648-8F89-A26837B2A80C}">
      <dgm:prSet/>
      <dgm:spPr/>
      <dgm:t>
        <a:bodyPr/>
        <a:lstStyle/>
        <a:p>
          <a:endParaRPr lang="en-US"/>
        </a:p>
      </dgm:t>
    </dgm:pt>
    <dgm:pt modelId="{5935D17A-DE1F-6E48-92E6-FB9CAD0A76F7}">
      <dgm:prSet/>
      <dgm:spPr/>
      <dgm:t>
        <a:bodyPr/>
        <a:lstStyle/>
        <a:p>
          <a:endParaRPr lang="en-US" dirty="0"/>
        </a:p>
      </dgm:t>
    </dgm:pt>
    <dgm:pt modelId="{DF4295AA-D4E3-174B-87B3-323B86552C6C}" type="parTrans" cxnId="{DFA9AA55-A861-B741-95A5-D73C0A6C2327}">
      <dgm:prSet/>
      <dgm:spPr/>
      <dgm:t>
        <a:bodyPr/>
        <a:lstStyle/>
        <a:p>
          <a:endParaRPr lang="en-US"/>
        </a:p>
      </dgm:t>
    </dgm:pt>
    <dgm:pt modelId="{05464D39-9B6B-3F4F-A88D-D17014211C00}" type="sibTrans" cxnId="{DFA9AA55-A861-B741-95A5-D73C0A6C2327}">
      <dgm:prSet/>
      <dgm:spPr/>
      <dgm:t>
        <a:bodyPr/>
        <a:lstStyle/>
        <a:p>
          <a:endParaRPr lang="en-US"/>
        </a:p>
      </dgm:t>
    </dgm:pt>
    <dgm:pt modelId="{400413BB-8B4D-3249-9BDA-B638978557FE}">
      <dgm:prSet/>
      <dgm:spPr/>
      <dgm:t>
        <a:bodyPr/>
        <a:lstStyle/>
        <a:p>
          <a:r>
            <a:rPr lang="en-US" dirty="0"/>
            <a:t>Pregnancy or breastfeeding</a:t>
          </a:r>
        </a:p>
      </dgm:t>
    </dgm:pt>
    <dgm:pt modelId="{7B742F47-F121-1A41-9764-7AB5F6324BB7}" type="parTrans" cxnId="{35107E61-0B21-AE47-B8BC-8C67CAA06E1F}">
      <dgm:prSet/>
      <dgm:spPr/>
      <dgm:t>
        <a:bodyPr/>
        <a:lstStyle/>
        <a:p>
          <a:endParaRPr lang="en-US"/>
        </a:p>
      </dgm:t>
    </dgm:pt>
    <dgm:pt modelId="{0DC4BD5A-3B91-424E-82CC-F39633F91C04}" type="sibTrans" cxnId="{35107E61-0B21-AE47-B8BC-8C67CAA06E1F}">
      <dgm:prSet/>
      <dgm:spPr/>
      <dgm:t>
        <a:bodyPr/>
        <a:lstStyle/>
        <a:p>
          <a:endParaRPr lang="en-US"/>
        </a:p>
      </dgm:t>
    </dgm:pt>
    <dgm:pt modelId="{2F2A7E13-FE18-EA4B-BFCA-C700FE6F2B83}">
      <dgm:prSet/>
      <dgm:spPr/>
      <dgm:t>
        <a:bodyPr/>
        <a:lstStyle/>
        <a:p>
          <a:r>
            <a:rPr lang="en-US" dirty="0"/>
            <a:t>Patient unable to report symptoms of toxicity</a:t>
          </a:r>
        </a:p>
      </dgm:t>
    </dgm:pt>
    <dgm:pt modelId="{6C5E0A8F-AFAB-9B44-9281-A2C7120D604C}" type="parTrans" cxnId="{4ECDD0AA-1C99-694E-9672-434F9748BE94}">
      <dgm:prSet/>
      <dgm:spPr/>
      <dgm:t>
        <a:bodyPr/>
        <a:lstStyle/>
        <a:p>
          <a:endParaRPr lang="en-US"/>
        </a:p>
      </dgm:t>
    </dgm:pt>
    <dgm:pt modelId="{85F069D3-9F7B-7840-8727-638814BF9BC0}" type="sibTrans" cxnId="{4ECDD0AA-1C99-694E-9672-434F9748BE94}">
      <dgm:prSet/>
      <dgm:spPr/>
      <dgm:t>
        <a:bodyPr/>
        <a:lstStyle/>
        <a:p>
          <a:endParaRPr lang="en-US"/>
        </a:p>
      </dgm:t>
    </dgm:pt>
    <dgm:pt modelId="{04A021BA-BEFB-BB4D-8D30-4F31EC4D821A}">
      <dgm:prSet/>
      <dgm:spPr/>
      <dgm:t>
        <a:bodyPr/>
        <a:lstStyle/>
        <a:p>
          <a:r>
            <a:rPr lang="en-US" dirty="0"/>
            <a:t>Language, communication barriers</a:t>
          </a:r>
        </a:p>
      </dgm:t>
    </dgm:pt>
    <dgm:pt modelId="{7C52533A-CD6D-3849-98CE-7081B4293971}" type="parTrans" cxnId="{BBA6860A-C446-4147-94B4-4D15D1BF0F9F}">
      <dgm:prSet/>
      <dgm:spPr/>
      <dgm:t>
        <a:bodyPr/>
        <a:lstStyle/>
        <a:p>
          <a:endParaRPr lang="en-US"/>
        </a:p>
      </dgm:t>
    </dgm:pt>
    <dgm:pt modelId="{6970CCFE-FB4D-3E48-A77E-CA12AA87F189}" type="sibTrans" cxnId="{BBA6860A-C446-4147-94B4-4D15D1BF0F9F}">
      <dgm:prSet/>
      <dgm:spPr/>
      <dgm:t>
        <a:bodyPr/>
        <a:lstStyle/>
        <a:p>
          <a:endParaRPr lang="en-US"/>
        </a:p>
      </dgm:t>
    </dgm:pt>
    <dgm:pt modelId="{2A99E5E4-A9DC-6D42-8704-2B0E4FE8AE09}" type="pres">
      <dgm:prSet presAssocID="{45431A34-5BB9-4301-9AF5-C60815BEBF53}" presName="linear" presStyleCnt="0">
        <dgm:presLayoutVars>
          <dgm:dir/>
          <dgm:animLvl val="lvl"/>
          <dgm:resizeHandles val="exact"/>
        </dgm:presLayoutVars>
      </dgm:prSet>
      <dgm:spPr/>
    </dgm:pt>
    <dgm:pt modelId="{3A9AC4A0-4188-DD4C-9B75-ABA97565C0DD}" type="pres">
      <dgm:prSet presAssocID="{8101FC79-4DD5-4E16-A7CF-CCCF0B398DC9}" presName="parentLin" presStyleCnt="0"/>
      <dgm:spPr/>
    </dgm:pt>
    <dgm:pt modelId="{D2798AB9-6E00-FD4F-A08C-79935B6744C4}" type="pres">
      <dgm:prSet presAssocID="{8101FC79-4DD5-4E16-A7CF-CCCF0B398DC9}" presName="parentLeftMargin" presStyleLbl="node1" presStyleIdx="0" presStyleCnt="4"/>
      <dgm:spPr/>
    </dgm:pt>
    <dgm:pt modelId="{04B1A41B-411A-3B41-979E-1DBAF40E766F}" type="pres">
      <dgm:prSet presAssocID="{8101FC79-4DD5-4E16-A7CF-CCCF0B398DC9}" presName="parentText" presStyleLbl="node1" presStyleIdx="0" presStyleCnt="4">
        <dgm:presLayoutVars>
          <dgm:chMax val="0"/>
          <dgm:bulletEnabled val="1"/>
        </dgm:presLayoutVars>
      </dgm:prSet>
      <dgm:spPr/>
    </dgm:pt>
    <dgm:pt modelId="{AD70E38C-5785-A140-BC38-3EF31997BE1F}" type="pres">
      <dgm:prSet presAssocID="{8101FC79-4DD5-4E16-A7CF-CCCF0B398DC9}" presName="negativeSpace" presStyleCnt="0"/>
      <dgm:spPr/>
    </dgm:pt>
    <dgm:pt modelId="{FCD0FB49-64C2-F442-A3F1-4F2F45383838}" type="pres">
      <dgm:prSet presAssocID="{8101FC79-4DD5-4E16-A7CF-CCCF0B398DC9}" presName="childText" presStyleLbl="conFgAcc1" presStyleIdx="0" presStyleCnt="4">
        <dgm:presLayoutVars>
          <dgm:bulletEnabled val="1"/>
        </dgm:presLayoutVars>
      </dgm:prSet>
      <dgm:spPr/>
    </dgm:pt>
    <dgm:pt modelId="{D38EB81F-38E1-DF43-A8EC-4D6304F5DE23}" type="pres">
      <dgm:prSet presAssocID="{47FD87A6-9729-41BE-B65C-15B8C72C33A1}" presName="spaceBetweenRectangles" presStyleCnt="0"/>
      <dgm:spPr/>
    </dgm:pt>
    <dgm:pt modelId="{BE6D28F3-2206-0543-9E54-15C98155DA1D}" type="pres">
      <dgm:prSet presAssocID="{BB5847FC-827E-6440-BEC1-BFA97D9426A7}" presName="parentLin" presStyleCnt="0"/>
      <dgm:spPr/>
    </dgm:pt>
    <dgm:pt modelId="{E2B8AC12-5722-8D47-AAEF-33BB04083FD5}" type="pres">
      <dgm:prSet presAssocID="{BB5847FC-827E-6440-BEC1-BFA97D9426A7}" presName="parentLeftMargin" presStyleLbl="node1" presStyleIdx="0" presStyleCnt="4"/>
      <dgm:spPr/>
    </dgm:pt>
    <dgm:pt modelId="{E88D2F12-E923-B347-A744-9F8BEB954DF8}" type="pres">
      <dgm:prSet presAssocID="{BB5847FC-827E-6440-BEC1-BFA97D9426A7}" presName="parentText" presStyleLbl="node1" presStyleIdx="1" presStyleCnt="4">
        <dgm:presLayoutVars>
          <dgm:chMax val="0"/>
          <dgm:bulletEnabled val="1"/>
        </dgm:presLayoutVars>
      </dgm:prSet>
      <dgm:spPr/>
    </dgm:pt>
    <dgm:pt modelId="{70D3D2F9-9298-964A-A570-536ED9469503}" type="pres">
      <dgm:prSet presAssocID="{BB5847FC-827E-6440-BEC1-BFA97D9426A7}" presName="negativeSpace" presStyleCnt="0"/>
      <dgm:spPr/>
    </dgm:pt>
    <dgm:pt modelId="{1BC7DD07-3C58-0E4C-B9AB-5C18B1C7F895}" type="pres">
      <dgm:prSet presAssocID="{BB5847FC-827E-6440-BEC1-BFA97D9426A7}" presName="childText" presStyleLbl="conFgAcc1" presStyleIdx="1" presStyleCnt="4">
        <dgm:presLayoutVars>
          <dgm:bulletEnabled val="1"/>
        </dgm:presLayoutVars>
      </dgm:prSet>
      <dgm:spPr/>
    </dgm:pt>
    <dgm:pt modelId="{641D7F30-5FE8-B744-A6F4-D72D6689765F}" type="pres">
      <dgm:prSet presAssocID="{80E5DBDA-919F-9C4C-895C-DCE80700BB72}" presName="spaceBetweenRectangles" presStyleCnt="0"/>
      <dgm:spPr/>
    </dgm:pt>
    <dgm:pt modelId="{8CBB88FB-369D-3C4E-AAC7-CFB0804D9BB6}" type="pres">
      <dgm:prSet presAssocID="{400413BB-8B4D-3249-9BDA-B638978557FE}" presName="parentLin" presStyleCnt="0"/>
      <dgm:spPr/>
    </dgm:pt>
    <dgm:pt modelId="{1242B6D9-A8C8-9049-9670-5629C90BD293}" type="pres">
      <dgm:prSet presAssocID="{400413BB-8B4D-3249-9BDA-B638978557FE}" presName="parentLeftMargin" presStyleLbl="node1" presStyleIdx="1" presStyleCnt="4"/>
      <dgm:spPr/>
    </dgm:pt>
    <dgm:pt modelId="{87434435-275B-AC44-9C2B-748AD0CDAA4B}" type="pres">
      <dgm:prSet presAssocID="{400413BB-8B4D-3249-9BDA-B638978557FE}" presName="parentText" presStyleLbl="node1" presStyleIdx="2" presStyleCnt="4">
        <dgm:presLayoutVars>
          <dgm:chMax val="0"/>
          <dgm:bulletEnabled val="1"/>
        </dgm:presLayoutVars>
      </dgm:prSet>
      <dgm:spPr/>
    </dgm:pt>
    <dgm:pt modelId="{B207F983-DD8F-7D43-830B-44BF7FC9A79E}" type="pres">
      <dgm:prSet presAssocID="{400413BB-8B4D-3249-9BDA-B638978557FE}" presName="negativeSpace" presStyleCnt="0"/>
      <dgm:spPr/>
    </dgm:pt>
    <dgm:pt modelId="{E46915C4-C667-B149-8126-25D59CC2B772}" type="pres">
      <dgm:prSet presAssocID="{400413BB-8B4D-3249-9BDA-B638978557FE}" presName="childText" presStyleLbl="conFgAcc1" presStyleIdx="2" presStyleCnt="4">
        <dgm:presLayoutVars>
          <dgm:bulletEnabled val="1"/>
        </dgm:presLayoutVars>
      </dgm:prSet>
      <dgm:spPr/>
    </dgm:pt>
    <dgm:pt modelId="{6F3297B6-EB08-1244-AB92-F4E41FD633B9}" type="pres">
      <dgm:prSet presAssocID="{0DC4BD5A-3B91-424E-82CC-F39633F91C04}" presName="spaceBetweenRectangles" presStyleCnt="0"/>
      <dgm:spPr/>
    </dgm:pt>
    <dgm:pt modelId="{12FF6299-7509-164B-B3AA-7AE5C316E5B4}" type="pres">
      <dgm:prSet presAssocID="{2F2A7E13-FE18-EA4B-BFCA-C700FE6F2B83}" presName="parentLin" presStyleCnt="0"/>
      <dgm:spPr/>
    </dgm:pt>
    <dgm:pt modelId="{447DD884-0AE0-A044-B7C6-A039492E4D4E}" type="pres">
      <dgm:prSet presAssocID="{2F2A7E13-FE18-EA4B-BFCA-C700FE6F2B83}" presName="parentLeftMargin" presStyleLbl="node1" presStyleIdx="2" presStyleCnt="4"/>
      <dgm:spPr/>
    </dgm:pt>
    <dgm:pt modelId="{DEBDDA48-2E10-5147-A158-442098EC21AE}" type="pres">
      <dgm:prSet presAssocID="{2F2A7E13-FE18-EA4B-BFCA-C700FE6F2B83}" presName="parentText" presStyleLbl="node1" presStyleIdx="3" presStyleCnt="4">
        <dgm:presLayoutVars>
          <dgm:chMax val="0"/>
          <dgm:bulletEnabled val="1"/>
        </dgm:presLayoutVars>
      </dgm:prSet>
      <dgm:spPr/>
    </dgm:pt>
    <dgm:pt modelId="{7255C196-7F7C-0848-83A1-FF1B5586BACE}" type="pres">
      <dgm:prSet presAssocID="{2F2A7E13-FE18-EA4B-BFCA-C700FE6F2B83}" presName="negativeSpace" presStyleCnt="0"/>
      <dgm:spPr/>
    </dgm:pt>
    <dgm:pt modelId="{8AE6BBE0-E2CF-EF45-8CCE-C92D4E84EB96}" type="pres">
      <dgm:prSet presAssocID="{2F2A7E13-FE18-EA4B-BFCA-C700FE6F2B83}" presName="childText" presStyleLbl="conFgAcc1" presStyleIdx="3" presStyleCnt="4">
        <dgm:presLayoutVars>
          <dgm:bulletEnabled val="1"/>
        </dgm:presLayoutVars>
      </dgm:prSet>
      <dgm:spPr/>
    </dgm:pt>
  </dgm:ptLst>
  <dgm:cxnLst>
    <dgm:cxn modelId="{BBA6860A-C446-4147-94B4-4D15D1BF0F9F}" srcId="{2F2A7E13-FE18-EA4B-BFCA-C700FE6F2B83}" destId="{04A021BA-BEFB-BB4D-8D30-4F31EC4D821A}" srcOrd="0" destOrd="0" parTransId="{7C52533A-CD6D-3849-98CE-7081B4293971}" sibTransId="{6970CCFE-FB4D-3E48-A77E-CA12AA87F189}"/>
    <dgm:cxn modelId="{5AA3521E-0E2C-A34A-8EAF-2DDD580D90E0}" type="presOf" srcId="{8101FC79-4DD5-4E16-A7CF-CCCF0B398DC9}" destId="{04B1A41B-411A-3B41-979E-1DBAF40E766F}" srcOrd="1" destOrd="0" presId="urn:microsoft.com/office/officeart/2005/8/layout/list1"/>
    <dgm:cxn modelId="{FBA0E82F-EA5D-8E40-8BEF-2EA18C16FC3C}" type="presOf" srcId="{735312AC-6EEE-734B-AB25-A30551EE0384}" destId="{FCD0FB49-64C2-F442-A3F1-4F2F45383838}" srcOrd="0" destOrd="1" presId="urn:microsoft.com/office/officeart/2005/8/layout/list1"/>
    <dgm:cxn modelId="{DEE6F235-3174-5E49-9D92-835F3273FFE4}" type="presOf" srcId="{400413BB-8B4D-3249-9BDA-B638978557FE}" destId="{1242B6D9-A8C8-9049-9670-5629C90BD293}" srcOrd="0" destOrd="0" presId="urn:microsoft.com/office/officeart/2005/8/layout/list1"/>
    <dgm:cxn modelId="{EAC8093A-671E-8648-8F89-A26837B2A80C}" srcId="{45431A34-5BB9-4301-9AF5-C60815BEBF53}" destId="{BB5847FC-827E-6440-BEC1-BFA97D9426A7}" srcOrd="1" destOrd="0" parTransId="{2AC2FA0A-0F17-5C43-B63D-ED9CF11351A7}" sibTransId="{80E5DBDA-919F-9C4C-895C-DCE80700BB72}"/>
    <dgm:cxn modelId="{8203F240-8F53-4941-AC3D-FD8525C444D4}" type="presOf" srcId="{2F2A7E13-FE18-EA4B-BFCA-C700FE6F2B83}" destId="{447DD884-0AE0-A044-B7C6-A039492E4D4E}" srcOrd="0" destOrd="0" presId="urn:microsoft.com/office/officeart/2005/8/layout/list1"/>
    <dgm:cxn modelId="{BD770D41-51DF-AA45-A3CE-2019F84B4CB4}" srcId="{8101FC79-4DD5-4E16-A7CF-CCCF0B398DC9}" destId="{735312AC-6EEE-734B-AB25-A30551EE0384}" srcOrd="1" destOrd="0" parTransId="{538E5C27-CBC6-F34D-B8CA-E1E0A5C2F640}" sibTransId="{907D8929-385D-5A4A-97E0-D7F732EA11F2}"/>
    <dgm:cxn modelId="{D6BDAB44-1378-704A-B9A5-6FA465130D9C}" type="presOf" srcId="{5935D17A-DE1F-6E48-92E6-FB9CAD0A76F7}" destId="{1BC7DD07-3C58-0E4C-B9AB-5C18B1C7F895}" srcOrd="0" destOrd="0" presId="urn:microsoft.com/office/officeart/2005/8/layout/list1"/>
    <dgm:cxn modelId="{DFA9AA55-A861-B741-95A5-D73C0A6C2327}" srcId="{BB5847FC-827E-6440-BEC1-BFA97D9426A7}" destId="{5935D17A-DE1F-6E48-92E6-FB9CAD0A76F7}" srcOrd="0" destOrd="0" parTransId="{DF4295AA-D4E3-174B-87B3-323B86552C6C}" sibTransId="{05464D39-9B6B-3F4F-A88D-D17014211C00}"/>
    <dgm:cxn modelId="{F040A25C-6C1D-7646-9808-F0BB2A2D15C2}" srcId="{8101FC79-4DD5-4E16-A7CF-CCCF0B398DC9}" destId="{47D50FB1-8D4E-3F47-A915-B1D2B80366F8}" srcOrd="0" destOrd="0" parTransId="{1983A274-D67D-E44F-AE81-E14BE7C23E1C}" sibTransId="{BA76DF67-B065-B34A-BF98-73CC0D9697F0}"/>
    <dgm:cxn modelId="{35107E61-0B21-AE47-B8BC-8C67CAA06E1F}" srcId="{45431A34-5BB9-4301-9AF5-C60815BEBF53}" destId="{400413BB-8B4D-3249-9BDA-B638978557FE}" srcOrd="2" destOrd="0" parTransId="{7B742F47-F121-1A41-9764-7AB5F6324BB7}" sibTransId="{0DC4BD5A-3B91-424E-82CC-F39633F91C04}"/>
    <dgm:cxn modelId="{C1157669-65B0-4BBB-9CA7-D8FC07CC3511}" srcId="{45431A34-5BB9-4301-9AF5-C60815BEBF53}" destId="{8101FC79-4DD5-4E16-A7CF-CCCF0B398DC9}" srcOrd="0" destOrd="0" parTransId="{D0422E81-BDD0-42BE-8CF3-5AC7E4FC188A}" sibTransId="{47FD87A6-9729-41BE-B65C-15B8C72C33A1}"/>
    <dgm:cxn modelId="{45D41C8F-1D0C-7546-9EB7-3E3920E33EA4}" type="presOf" srcId="{04A021BA-BEFB-BB4D-8D30-4F31EC4D821A}" destId="{8AE6BBE0-E2CF-EF45-8CCE-C92D4E84EB96}" srcOrd="0" destOrd="0" presId="urn:microsoft.com/office/officeart/2005/8/layout/list1"/>
    <dgm:cxn modelId="{D7463192-91BE-C546-AFC6-15947F09A9E6}" type="presOf" srcId="{8101FC79-4DD5-4E16-A7CF-CCCF0B398DC9}" destId="{D2798AB9-6E00-FD4F-A08C-79935B6744C4}" srcOrd="0" destOrd="0" presId="urn:microsoft.com/office/officeart/2005/8/layout/list1"/>
    <dgm:cxn modelId="{D0C1F892-F6A2-FA41-B0F6-388A759597F4}" type="presOf" srcId="{45431A34-5BB9-4301-9AF5-C60815BEBF53}" destId="{2A99E5E4-A9DC-6D42-8704-2B0E4FE8AE09}" srcOrd="0" destOrd="0" presId="urn:microsoft.com/office/officeart/2005/8/layout/list1"/>
    <dgm:cxn modelId="{57690793-444B-3440-B4A9-F42153BDF85E}" type="presOf" srcId="{BB5847FC-827E-6440-BEC1-BFA97D9426A7}" destId="{E2B8AC12-5722-8D47-AAEF-33BB04083FD5}" srcOrd="0" destOrd="0" presId="urn:microsoft.com/office/officeart/2005/8/layout/list1"/>
    <dgm:cxn modelId="{4ECDD0AA-1C99-694E-9672-434F9748BE94}" srcId="{45431A34-5BB9-4301-9AF5-C60815BEBF53}" destId="{2F2A7E13-FE18-EA4B-BFCA-C700FE6F2B83}" srcOrd="3" destOrd="0" parTransId="{6C5E0A8F-AFAB-9B44-9281-A2C7120D604C}" sibTransId="{85F069D3-9F7B-7840-8727-638814BF9BC0}"/>
    <dgm:cxn modelId="{02347FCE-FCF9-EB49-ADC5-243C4EAA4A29}" type="presOf" srcId="{BB5847FC-827E-6440-BEC1-BFA97D9426A7}" destId="{E88D2F12-E923-B347-A744-9F8BEB954DF8}" srcOrd="1" destOrd="0" presId="urn:microsoft.com/office/officeart/2005/8/layout/list1"/>
    <dgm:cxn modelId="{FDA5C8D0-5118-7A4B-829A-4B79CEF89427}" type="presOf" srcId="{400413BB-8B4D-3249-9BDA-B638978557FE}" destId="{87434435-275B-AC44-9C2B-748AD0CDAA4B}" srcOrd="1" destOrd="0" presId="urn:microsoft.com/office/officeart/2005/8/layout/list1"/>
    <dgm:cxn modelId="{C2EFDDE4-307B-324A-B3B0-DF4F5748FAF7}" type="presOf" srcId="{47D50FB1-8D4E-3F47-A915-B1D2B80366F8}" destId="{FCD0FB49-64C2-F442-A3F1-4F2F45383838}" srcOrd="0" destOrd="0" presId="urn:microsoft.com/office/officeart/2005/8/layout/list1"/>
    <dgm:cxn modelId="{15990FEB-DFFE-B843-AB6D-6AB427E5BECB}" type="presOf" srcId="{2F2A7E13-FE18-EA4B-BFCA-C700FE6F2B83}" destId="{DEBDDA48-2E10-5147-A158-442098EC21AE}" srcOrd="1" destOrd="0" presId="urn:microsoft.com/office/officeart/2005/8/layout/list1"/>
    <dgm:cxn modelId="{5EE008C3-614D-494C-AACD-AD40B0852E25}" type="presParOf" srcId="{2A99E5E4-A9DC-6D42-8704-2B0E4FE8AE09}" destId="{3A9AC4A0-4188-DD4C-9B75-ABA97565C0DD}" srcOrd="0" destOrd="0" presId="urn:microsoft.com/office/officeart/2005/8/layout/list1"/>
    <dgm:cxn modelId="{FBA2CBC4-438B-D947-BF57-68A4E639491E}" type="presParOf" srcId="{3A9AC4A0-4188-DD4C-9B75-ABA97565C0DD}" destId="{D2798AB9-6E00-FD4F-A08C-79935B6744C4}" srcOrd="0" destOrd="0" presId="urn:microsoft.com/office/officeart/2005/8/layout/list1"/>
    <dgm:cxn modelId="{0539C4B1-71D3-2943-BE88-BC3D74ACE1D4}" type="presParOf" srcId="{3A9AC4A0-4188-DD4C-9B75-ABA97565C0DD}" destId="{04B1A41B-411A-3B41-979E-1DBAF40E766F}" srcOrd="1" destOrd="0" presId="urn:microsoft.com/office/officeart/2005/8/layout/list1"/>
    <dgm:cxn modelId="{339E2F4D-E6CF-F640-972D-41C8CD752C9F}" type="presParOf" srcId="{2A99E5E4-A9DC-6D42-8704-2B0E4FE8AE09}" destId="{AD70E38C-5785-A140-BC38-3EF31997BE1F}" srcOrd="1" destOrd="0" presId="urn:microsoft.com/office/officeart/2005/8/layout/list1"/>
    <dgm:cxn modelId="{10EF9AA5-943F-164C-AA5D-89C5DBE173EE}" type="presParOf" srcId="{2A99E5E4-A9DC-6D42-8704-2B0E4FE8AE09}" destId="{FCD0FB49-64C2-F442-A3F1-4F2F45383838}" srcOrd="2" destOrd="0" presId="urn:microsoft.com/office/officeart/2005/8/layout/list1"/>
    <dgm:cxn modelId="{E7AB011E-A7EC-8F49-BB22-39A1C803A60B}" type="presParOf" srcId="{2A99E5E4-A9DC-6D42-8704-2B0E4FE8AE09}" destId="{D38EB81F-38E1-DF43-A8EC-4D6304F5DE23}" srcOrd="3" destOrd="0" presId="urn:microsoft.com/office/officeart/2005/8/layout/list1"/>
    <dgm:cxn modelId="{DE35919F-D8AB-A349-A9E9-BDBE2EE8A8F4}" type="presParOf" srcId="{2A99E5E4-A9DC-6D42-8704-2B0E4FE8AE09}" destId="{BE6D28F3-2206-0543-9E54-15C98155DA1D}" srcOrd="4" destOrd="0" presId="urn:microsoft.com/office/officeart/2005/8/layout/list1"/>
    <dgm:cxn modelId="{074388FF-355A-CC44-AB6B-57F4958A9D07}" type="presParOf" srcId="{BE6D28F3-2206-0543-9E54-15C98155DA1D}" destId="{E2B8AC12-5722-8D47-AAEF-33BB04083FD5}" srcOrd="0" destOrd="0" presId="urn:microsoft.com/office/officeart/2005/8/layout/list1"/>
    <dgm:cxn modelId="{0E13A2A1-263B-744D-A2BD-814D6F9AFC58}" type="presParOf" srcId="{BE6D28F3-2206-0543-9E54-15C98155DA1D}" destId="{E88D2F12-E923-B347-A744-9F8BEB954DF8}" srcOrd="1" destOrd="0" presId="urn:microsoft.com/office/officeart/2005/8/layout/list1"/>
    <dgm:cxn modelId="{469971AA-1F5C-B346-8692-B4D4BC14DAAB}" type="presParOf" srcId="{2A99E5E4-A9DC-6D42-8704-2B0E4FE8AE09}" destId="{70D3D2F9-9298-964A-A570-536ED9469503}" srcOrd="5" destOrd="0" presId="urn:microsoft.com/office/officeart/2005/8/layout/list1"/>
    <dgm:cxn modelId="{72E97563-83C8-3049-92C9-3F9EC4DF90C1}" type="presParOf" srcId="{2A99E5E4-A9DC-6D42-8704-2B0E4FE8AE09}" destId="{1BC7DD07-3C58-0E4C-B9AB-5C18B1C7F895}" srcOrd="6" destOrd="0" presId="urn:microsoft.com/office/officeart/2005/8/layout/list1"/>
    <dgm:cxn modelId="{AA6E965E-F335-1A4C-BCB3-BFCE7E840D08}" type="presParOf" srcId="{2A99E5E4-A9DC-6D42-8704-2B0E4FE8AE09}" destId="{641D7F30-5FE8-B744-A6F4-D72D6689765F}" srcOrd="7" destOrd="0" presId="urn:microsoft.com/office/officeart/2005/8/layout/list1"/>
    <dgm:cxn modelId="{5241AA85-52FA-F648-8E5C-B08761600E6D}" type="presParOf" srcId="{2A99E5E4-A9DC-6D42-8704-2B0E4FE8AE09}" destId="{8CBB88FB-369D-3C4E-AAC7-CFB0804D9BB6}" srcOrd="8" destOrd="0" presId="urn:microsoft.com/office/officeart/2005/8/layout/list1"/>
    <dgm:cxn modelId="{E82E3D7E-81FC-D347-9752-115357A3F405}" type="presParOf" srcId="{8CBB88FB-369D-3C4E-AAC7-CFB0804D9BB6}" destId="{1242B6D9-A8C8-9049-9670-5629C90BD293}" srcOrd="0" destOrd="0" presId="urn:microsoft.com/office/officeart/2005/8/layout/list1"/>
    <dgm:cxn modelId="{2CB19BD9-677F-9A41-B59C-5323258378C1}" type="presParOf" srcId="{8CBB88FB-369D-3C4E-AAC7-CFB0804D9BB6}" destId="{87434435-275B-AC44-9C2B-748AD0CDAA4B}" srcOrd="1" destOrd="0" presId="urn:microsoft.com/office/officeart/2005/8/layout/list1"/>
    <dgm:cxn modelId="{42BA1CF6-1C62-114C-AB2F-164587206476}" type="presParOf" srcId="{2A99E5E4-A9DC-6D42-8704-2B0E4FE8AE09}" destId="{B207F983-DD8F-7D43-830B-44BF7FC9A79E}" srcOrd="9" destOrd="0" presId="urn:microsoft.com/office/officeart/2005/8/layout/list1"/>
    <dgm:cxn modelId="{5F9FA380-C05B-2D43-9D31-2075EB7D05B5}" type="presParOf" srcId="{2A99E5E4-A9DC-6D42-8704-2B0E4FE8AE09}" destId="{E46915C4-C667-B149-8126-25D59CC2B772}" srcOrd="10" destOrd="0" presId="urn:microsoft.com/office/officeart/2005/8/layout/list1"/>
    <dgm:cxn modelId="{F2131FEA-EC40-AB4A-A769-F5BCB53A362F}" type="presParOf" srcId="{2A99E5E4-A9DC-6D42-8704-2B0E4FE8AE09}" destId="{6F3297B6-EB08-1244-AB92-F4E41FD633B9}" srcOrd="11" destOrd="0" presId="urn:microsoft.com/office/officeart/2005/8/layout/list1"/>
    <dgm:cxn modelId="{6CCBAF62-8E9C-684E-9566-5CE23F6E10AA}" type="presParOf" srcId="{2A99E5E4-A9DC-6D42-8704-2B0E4FE8AE09}" destId="{12FF6299-7509-164B-B3AA-7AE5C316E5B4}" srcOrd="12" destOrd="0" presId="urn:microsoft.com/office/officeart/2005/8/layout/list1"/>
    <dgm:cxn modelId="{65717312-EF10-9F46-889C-F5D49C66638B}" type="presParOf" srcId="{12FF6299-7509-164B-B3AA-7AE5C316E5B4}" destId="{447DD884-0AE0-A044-B7C6-A039492E4D4E}" srcOrd="0" destOrd="0" presId="urn:microsoft.com/office/officeart/2005/8/layout/list1"/>
    <dgm:cxn modelId="{65122BEF-E282-294E-A742-3F8BA50F2DEF}" type="presParOf" srcId="{12FF6299-7509-164B-B3AA-7AE5C316E5B4}" destId="{DEBDDA48-2E10-5147-A158-442098EC21AE}" srcOrd="1" destOrd="0" presId="urn:microsoft.com/office/officeart/2005/8/layout/list1"/>
    <dgm:cxn modelId="{FE3C6053-8879-2C47-8F3A-E52E9C42CBDB}" type="presParOf" srcId="{2A99E5E4-A9DC-6D42-8704-2B0E4FE8AE09}" destId="{7255C196-7F7C-0848-83A1-FF1B5586BACE}" srcOrd="13" destOrd="0" presId="urn:microsoft.com/office/officeart/2005/8/layout/list1"/>
    <dgm:cxn modelId="{AB7037B0-AB76-AE40-A817-B66F63795B6B}" type="presParOf" srcId="{2A99E5E4-A9DC-6D42-8704-2B0E4FE8AE09}" destId="{8AE6BBE0-E2CF-EF45-8CCE-C92D4E84EB96}"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23EEAC-C0D6-2A4D-843C-9E474786556C}">
      <dsp:nvSpPr>
        <dsp:cNvPr id="0" name=""/>
        <dsp:cNvSpPr/>
      </dsp:nvSpPr>
      <dsp:spPr>
        <a:xfrm>
          <a:off x="0" y="589774"/>
          <a:ext cx="5000124" cy="647595"/>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CA" sz="2700" kern="1200"/>
            <a:t>Background</a:t>
          </a:r>
          <a:endParaRPr lang="en-US" sz="2700" kern="1200"/>
        </a:p>
      </dsp:txBody>
      <dsp:txXfrm>
        <a:off x="31613" y="621387"/>
        <a:ext cx="4936898" cy="584369"/>
      </dsp:txXfrm>
    </dsp:sp>
    <dsp:sp modelId="{8B52499B-D496-E345-A676-AE33493E4278}">
      <dsp:nvSpPr>
        <dsp:cNvPr id="0" name=""/>
        <dsp:cNvSpPr/>
      </dsp:nvSpPr>
      <dsp:spPr>
        <a:xfrm>
          <a:off x="0" y="1315129"/>
          <a:ext cx="5000124" cy="647595"/>
        </a:xfrm>
        <a:prstGeom prst="roundRect">
          <a:avLst/>
        </a:prstGeom>
        <a:gradFill rotWithShape="0">
          <a:gsLst>
            <a:gs pos="0">
              <a:schemeClr val="accent5">
                <a:hueOff val="-1986775"/>
                <a:satOff val="7962"/>
                <a:lumOff val="1726"/>
                <a:alphaOff val="0"/>
                <a:shade val="51000"/>
                <a:satMod val="130000"/>
              </a:schemeClr>
            </a:gs>
            <a:gs pos="80000">
              <a:schemeClr val="accent5">
                <a:hueOff val="-1986775"/>
                <a:satOff val="7962"/>
                <a:lumOff val="1726"/>
                <a:alphaOff val="0"/>
                <a:shade val="93000"/>
                <a:satMod val="130000"/>
              </a:schemeClr>
            </a:gs>
            <a:gs pos="100000">
              <a:schemeClr val="accent5">
                <a:hueOff val="-1986775"/>
                <a:satOff val="7962"/>
                <a:lumOff val="172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CA" sz="2700" kern="1200" dirty="0"/>
            <a:t>Mechanism of action and effects  </a:t>
          </a:r>
          <a:endParaRPr lang="en-US" sz="2700" kern="1200" dirty="0"/>
        </a:p>
      </dsp:txBody>
      <dsp:txXfrm>
        <a:off x="31613" y="1346742"/>
        <a:ext cx="4936898" cy="584369"/>
      </dsp:txXfrm>
    </dsp:sp>
    <dsp:sp modelId="{446369E9-82AE-F34C-9E37-49565FC5D5DE}">
      <dsp:nvSpPr>
        <dsp:cNvPr id="0" name=""/>
        <dsp:cNvSpPr/>
      </dsp:nvSpPr>
      <dsp:spPr>
        <a:xfrm>
          <a:off x="0" y="2040485"/>
          <a:ext cx="5000124" cy="647595"/>
        </a:xfrm>
        <a:prstGeom prst="roundRect">
          <a:avLst/>
        </a:prstGeom>
        <a:gradFill rotWithShape="0">
          <a:gsLst>
            <a:gs pos="0">
              <a:schemeClr val="accent5">
                <a:hueOff val="-3973551"/>
                <a:satOff val="15924"/>
                <a:lumOff val="3451"/>
                <a:alphaOff val="0"/>
                <a:shade val="51000"/>
                <a:satMod val="130000"/>
              </a:schemeClr>
            </a:gs>
            <a:gs pos="80000">
              <a:schemeClr val="accent5">
                <a:hueOff val="-3973551"/>
                <a:satOff val="15924"/>
                <a:lumOff val="3451"/>
                <a:alphaOff val="0"/>
                <a:shade val="93000"/>
                <a:satMod val="130000"/>
              </a:schemeClr>
            </a:gs>
            <a:gs pos="100000">
              <a:schemeClr val="accent5">
                <a:hueOff val="-3973551"/>
                <a:satOff val="15924"/>
                <a:lumOff val="3451"/>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CA" sz="2700" kern="1200"/>
            <a:t>Indications for post-operative IVLI</a:t>
          </a:r>
          <a:endParaRPr lang="en-US" sz="2700" kern="1200"/>
        </a:p>
      </dsp:txBody>
      <dsp:txXfrm>
        <a:off x="31613" y="2072098"/>
        <a:ext cx="4936898" cy="584369"/>
      </dsp:txXfrm>
    </dsp:sp>
    <dsp:sp modelId="{372969E7-91D7-4144-9396-39FAB4852D14}">
      <dsp:nvSpPr>
        <dsp:cNvPr id="0" name=""/>
        <dsp:cNvSpPr/>
      </dsp:nvSpPr>
      <dsp:spPr>
        <a:xfrm>
          <a:off x="0" y="2765840"/>
          <a:ext cx="5000124" cy="647595"/>
        </a:xfrm>
        <a:prstGeom prst="roundRect">
          <a:avLst/>
        </a:prstGeom>
        <a:gradFill rotWithShape="0">
          <a:gsLst>
            <a:gs pos="0">
              <a:schemeClr val="accent5">
                <a:hueOff val="-5960326"/>
                <a:satOff val="23887"/>
                <a:lumOff val="5177"/>
                <a:alphaOff val="0"/>
                <a:shade val="51000"/>
                <a:satMod val="130000"/>
              </a:schemeClr>
            </a:gs>
            <a:gs pos="80000">
              <a:schemeClr val="accent5">
                <a:hueOff val="-5960326"/>
                <a:satOff val="23887"/>
                <a:lumOff val="5177"/>
                <a:alphaOff val="0"/>
                <a:shade val="93000"/>
                <a:satMod val="130000"/>
              </a:schemeClr>
            </a:gs>
            <a:gs pos="100000">
              <a:schemeClr val="accent5">
                <a:hueOff val="-5960326"/>
                <a:satOff val="23887"/>
                <a:lumOff val="517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CA" sz="2700" kern="1200" dirty="0"/>
            <a:t>How effective is IVLI?</a:t>
          </a:r>
          <a:endParaRPr lang="en-US" sz="2700" kern="1200" dirty="0"/>
        </a:p>
      </dsp:txBody>
      <dsp:txXfrm>
        <a:off x="31613" y="2797453"/>
        <a:ext cx="4936898" cy="584369"/>
      </dsp:txXfrm>
    </dsp:sp>
    <dsp:sp modelId="{91A928BC-7CF4-4445-9A4C-994FB63D109F}">
      <dsp:nvSpPr>
        <dsp:cNvPr id="0" name=""/>
        <dsp:cNvSpPr/>
      </dsp:nvSpPr>
      <dsp:spPr>
        <a:xfrm>
          <a:off x="0" y="3491195"/>
          <a:ext cx="5000124" cy="647595"/>
        </a:xfrm>
        <a:prstGeom prst="roundRect">
          <a:avLst/>
        </a:prstGeom>
        <a:gradFill rotWithShape="0">
          <a:gsLst>
            <a:gs pos="0">
              <a:schemeClr val="accent5">
                <a:hueOff val="-7947101"/>
                <a:satOff val="31849"/>
                <a:lumOff val="6902"/>
                <a:alphaOff val="0"/>
                <a:shade val="51000"/>
                <a:satMod val="130000"/>
              </a:schemeClr>
            </a:gs>
            <a:gs pos="80000">
              <a:schemeClr val="accent5">
                <a:hueOff val="-7947101"/>
                <a:satOff val="31849"/>
                <a:lumOff val="6902"/>
                <a:alphaOff val="0"/>
                <a:shade val="93000"/>
                <a:satMod val="130000"/>
              </a:schemeClr>
            </a:gs>
            <a:gs pos="100000">
              <a:schemeClr val="accent5">
                <a:hueOff val="-7947101"/>
                <a:satOff val="31849"/>
                <a:lumOff val="6902"/>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CA" sz="2700" kern="1200"/>
            <a:t>Safety and toxicity </a:t>
          </a:r>
          <a:endParaRPr lang="en-US" sz="2700" kern="1200"/>
        </a:p>
      </dsp:txBody>
      <dsp:txXfrm>
        <a:off x="31613" y="3522808"/>
        <a:ext cx="4936898" cy="584369"/>
      </dsp:txXfrm>
    </dsp:sp>
    <dsp:sp modelId="{C6EFD9D9-D2F7-E748-8F65-BDDCC20F9598}">
      <dsp:nvSpPr>
        <dsp:cNvPr id="0" name=""/>
        <dsp:cNvSpPr/>
      </dsp:nvSpPr>
      <dsp:spPr>
        <a:xfrm>
          <a:off x="0" y="4216550"/>
          <a:ext cx="5000124" cy="647595"/>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CA" sz="2700" kern="1200"/>
            <a:t>Administration</a:t>
          </a:r>
          <a:endParaRPr lang="en-US" sz="2700" kern="1200"/>
        </a:p>
      </dsp:txBody>
      <dsp:txXfrm>
        <a:off x="31613" y="4248163"/>
        <a:ext cx="4936898" cy="5843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C6E66D-B524-F845-81B1-F61536E41C9D}">
      <dsp:nvSpPr>
        <dsp:cNvPr id="0" name=""/>
        <dsp:cNvSpPr/>
      </dsp:nvSpPr>
      <dsp:spPr>
        <a:xfrm>
          <a:off x="0" y="465902"/>
          <a:ext cx="8195871" cy="12096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6091" tIns="333248" rIns="636091" bIns="113792" numCol="1" spcCol="1270" anchor="t" anchorCtr="0">
          <a:noAutofit/>
        </a:bodyPr>
        <a:lstStyle/>
        <a:p>
          <a:pPr marL="171450" lvl="1" indent="-171450" algn="l" defTabSz="711200">
            <a:lnSpc>
              <a:spcPct val="90000"/>
            </a:lnSpc>
            <a:spcBef>
              <a:spcPct val="0"/>
            </a:spcBef>
            <a:spcAft>
              <a:spcPct val="15000"/>
            </a:spcAft>
            <a:buChar char="•"/>
          </a:pPr>
          <a:r>
            <a:rPr lang="en-CA" sz="1600" kern="1200" dirty="0"/>
            <a:t>Decreasing use of thoracic epidural analgesia</a:t>
          </a:r>
          <a:endParaRPr lang="en-US" sz="1600" kern="1200" dirty="0"/>
        </a:p>
        <a:p>
          <a:pPr marL="171450" lvl="1" indent="-171450" algn="l" defTabSz="711200">
            <a:lnSpc>
              <a:spcPct val="90000"/>
            </a:lnSpc>
            <a:spcBef>
              <a:spcPct val="0"/>
            </a:spcBef>
            <a:spcAft>
              <a:spcPct val="15000"/>
            </a:spcAft>
            <a:buChar char="•"/>
          </a:pPr>
          <a:r>
            <a:rPr lang="en-US" sz="1600" kern="1200" dirty="0"/>
            <a:t>Increasing MIS surgery (bowel resections, nephrectomies </a:t>
          </a:r>
          <a:r>
            <a:rPr lang="en-US" sz="1600" kern="1200" dirty="0" err="1"/>
            <a:t>etc</a:t>
          </a:r>
          <a:r>
            <a:rPr lang="en-US" sz="1600" kern="1200" dirty="0"/>
            <a:t>).</a:t>
          </a:r>
        </a:p>
        <a:p>
          <a:pPr marL="171450" lvl="1" indent="-171450" algn="l" defTabSz="711200">
            <a:lnSpc>
              <a:spcPct val="90000"/>
            </a:lnSpc>
            <a:spcBef>
              <a:spcPct val="0"/>
            </a:spcBef>
            <a:spcAft>
              <a:spcPct val="15000"/>
            </a:spcAft>
            <a:buChar char="•"/>
          </a:pPr>
          <a:r>
            <a:rPr lang="en-CA" sz="1600" kern="1200" dirty="0"/>
            <a:t>Need for alternative post-op analgesia options</a:t>
          </a:r>
          <a:endParaRPr lang="en-US" sz="1600" kern="1200" dirty="0"/>
        </a:p>
      </dsp:txBody>
      <dsp:txXfrm>
        <a:off x="0" y="465902"/>
        <a:ext cx="8195871" cy="1209600"/>
      </dsp:txXfrm>
    </dsp:sp>
    <dsp:sp modelId="{7EFF8F07-27B7-004F-96FD-114D93827504}">
      <dsp:nvSpPr>
        <dsp:cNvPr id="0" name=""/>
        <dsp:cNvSpPr/>
      </dsp:nvSpPr>
      <dsp:spPr>
        <a:xfrm>
          <a:off x="409793" y="229742"/>
          <a:ext cx="5737109" cy="47232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6849" tIns="0" rIns="216849" bIns="0" numCol="1" spcCol="1270" anchor="ctr" anchorCtr="0">
          <a:noAutofit/>
        </a:bodyPr>
        <a:lstStyle/>
        <a:p>
          <a:pPr marL="0" lvl="0" indent="0" algn="l" defTabSz="711200">
            <a:lnSpc>
              <a:spcPct val="90000"/>
            </a:lnSpc>
            <a:spcBef>
              <a:spcPct val="0"/>
            </a:spcBef>
            <a:spcAft>
              <a:spcPct val="35000"/>
            </a:spcAft>
            <a:buNone/>
          </a:pPr>
          <a:r>
            <a:rPr lang="en-CA" sz="1600" kern="1200" dirty="0"/>
            <a:t>Post-op IVLI used in Canada since early 2010s (VCH since 2016)</a:t>
          </a:r>
          <a:endParaRPr lang="en-US" sz="1600" kern="1200" dirty="0"/>
        </a:p>
      </dsp:txBody>
      <dsp:txXfrm>
        <a:off x="432850" y="252799"/>
        <a:ext cx="5690995" cy="426206"/>
      </dsp:txXfrm>
    </dsp:sp>
    <dsp:sp modelId="{1C303C17-4A91-C343-878D-CCA3B3D1B73F}">
      <dsp:nvSpPr>
        <dsp:cNvPr id="0" name=""/>
        <dsp:cNvSpPr/>
      </dsp:nvSpPr>
      <dsp:spPr>
        <a:xfrm>
          <a:off x="0" y="1998062"/>
          <a:ext cx="8195871" cy="1461600"/>
        </a:xfrm>
        <a:prstGeom prst="rect">
          <a:avLst/>
        </a:prstGeom>
        <a:solidFill>
          <a:schemeClr val="lt1">
            <a:alpha val="90000"/>
            <a:hueOff val="0"/>
            <a:satOff val="0"/>
            <a:lumOff val="0"/>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6091" tIns="333248" rIns="636091" bIns="113792" numCol="1" spcCol="1270" anchor="t" anchorCtr="0">
          <a:noAutofit/>
        </a:bodyPr>
        <a:lstStyle/>
        <a:p>
          <a:pPr marL="171450" lvl="1" indent="-171450" algn="l" defTabSz="711200">
            <a:lnSpc>
              <a:spcPct val="90000"/>
            </a:lnSpc>
            <a:spcBef>
              <a:spcPct val="0"/>
            </a:spcBef>
            <a:spcAft>
              <a:spcPct val="15000"/>
            </a:spcAft>
            <a:buChar char="•"/>
          </a:pPr>
          <a:r>
            <a:rPr lang="en-CA" sz="1600" kern="1200" dirty="0"/>
            <a:t>Analgesic and anti-</a:t>
          </a:r>
          <a:r>
            <a:rPr lang="en-CA" sz="1600" kern="1200" dirty="0" err="1"/>
            <a:t>hyperalgesic</a:t>
          </a:r>
          <a:r>
            <a:rPr lang="en-CA" sz="1600" kern="1200" dirty="0"/>
            <a:t> effect</a:t>
          </a:r>
          <a:endParaRPr lang="en-US" sz="1600" kern="1200" dirty="0"/>
        </a:p>
        <a:p>
          <a:pPr marL="171450" lvl="1" indent="-171450" algn="l" defTabSz="711200">
            <a:lnSpc>
              <a:spcPct val="90000"/>
            </a:lnSpc>
            <a:spcBef>
              <a:spcPct val="0"/>
            </a:spcBef>
            <a:spcAft>
              <a:spcPct val="15000"/>
            </a:spcAft>
            <a:buChar char="•"/>
          </a:pPr>
          <a:r>
            <a:rPr lang="en-CA" sz="1600" kern="1200" dirty="0"/>
            <a:t>Reduced postop nausea </a:t>
          </a:r>
          <a:endParaRPr lang="en-US" sz="1600" kern="1200" dirty="0"/>
        </a:p>
        <a:p>
          <a:pPr marL="171450" lvl="1" indent="-171450" algn="l" defTabSz="711200">
            <a:lnSpc>
              <a:spcPct val="90000"/>
            </a:lnSpc>
            <a:spcBef>
              <a:spcPct val="0"/>
            </a:spcBef>
            <a:spcAft>
              <a:spcPct val="15000"/>
            </a:spcAft>
            <a:buChar char="•"/>
          </a:pPr>
          <a:r>
            <a:rPr lang="en-CA" sz="1600" kern="1200" dirty="0"/>
            <a:t>Earlier return of bowel function and mobilization</a:t>
          </a:r>
          <a:endParaRPr lang="en-US" sz="1600" kern="1200" dirty="0"/>
        </a:p>
        <a:p>
          <a:pPr marL="171450" lvl="1" indent="-171450" algn="l" defTabSz="711200">
            <a:lnSpc>
              <a:spcPct val="90000"/>
            </a:lnSpc>
            <a:spcBef>
              <a:spcPct val="0"/>
            </a:spcBef>
            <a:spcAft>
              <a:spcPct val="15000"/>
            </a:spcAft>
            <a:buChar char="•"/>
          </a:pPr>
          <a:r>
            <a:rPr lang="en-CA" sz="1600" kern="1200"/>
            <a:t>Anti-inflammatory effect</a:t>
          </a:r>
          <a:endParaRPr lang="en-US" sz="1600" kern="1200" dirty="0"/>
        </a:p>
      </dsp:txBody>
      <dsp:txXfrm>
        <a:off x="0" y="1998062"/>
        <a:ext cx="8195871" cy="1461600"/>
      </dsp:txXfrm>
    </dsp:sp>
    <dsp:sp modelId="{C58A64F9-70F7-BC4E-A1C9-9F2F5DECB312}">
      <dsp:nvSpPr>
        <dsp:cNvPr id="0" name=""/>
        <dsp:cNvSpPr/>
      </dsp:nvSpPr>
      <dsp:spPr>
        <a:xfrm>
          <a:off x="409793" y="1761902"/>
          <a:ext cx="5737109" cy="47232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6849" tIns="0" rIns="216849" bIns="0" numCol="1" spcCol="1270" anchor="ctr" anchorCtr="0">
          <a:noAutofit/>
        </a:bodyPr>
        <a:lstStyle/>
        <a:p>
          <a:pPr marL="0" lvl="0" indent="0" algn="l" defTabSz="711200">
            <a:lnSpc>
              <a:spcPct val="90000"/>
            </a:lnSpc>
            <a:spcBef>
              <a:spcPct val="0"/>
            </a:spcBef>
            <a:spcAft>
              <a:spcPct val="35000"/>
            </a:spcAft>
            <a:buNone/>
          </a:pPr>
          <a:r>
            <a:rPr lang="en-CA" sz="1600" kern="1200" dirty="0"/>
            <a:t>Evidence for:</a:t>
          </a:r>
          <a:endParaRPr lang="en-US" sz="1600" kern="1200" dirty="0"/>
        </a:p>
      </dsp:txBody>
      <dsp:txXfrm>
        <a:off x="432850" y="1784959"/>
        <a:ext cx="5690995" cy="4262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76A1DE-D247-2B49-89A1-C1C56BCADCC7}">
      <dsp:nvSpPr>
        <dsp:cNvPr id="0" name=""/>
        <dsp:cNvSpPr/>
      </dsp:nvSpPr>
      <dsp:spPr>
        <a:xfrm>
          <a:off x="0" y="388718"/>
          <a:ext cx="7886700" cy="10773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12096" tIns="395732" rIns="612096"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a:t>Binds</a:t>
          </a:r>
          <a:r>
            <a:rPr lang="en-CA" sz="1900" kern="1200"/>
            <a:t> to</a:t>
          </a:r>
          <a:r>
            <a:rPr lang="en-US" sz="1900" kern="1200"/>
            <a:t> sodium channels in nerve membrane</a:t>
          </a:r>
          <a:r>
            <a:rPr lang="en-CA" sz="1900" kern="1200"/>
            <a:t>, blocking nerve signal transmission</a:t>
          </a:r>
          <a:endParaRPr lang="en-US" sz="1900" kern="1200"/>
        </a:p>
      </dsp:txBody>
      <dsp:txXfrm>
        <a:off x="0" y="388718"/>
        <a:ext cx="7886700" cy="1077300"/>
      </dsp:txXfrm>
    </dsp:sp>
    <dsp:sp modelId="{2571BAEB-0016-BF4B-B9E7-F781C094A939}">
      <dsp:nvSpPr>
        <dsp:cNvPr id="0" name=""/>
        <dsp:cNvSpPr/>
      </dsp:nvSpPr>
      <dsp:spPr>
        <a:xfrm>
          <a:off x="394335" y="108278"/>
          <a:ext cx="5520690" cy="56088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844550">
            <a:lnSpc>
              <a:spcPct val="90000"/>
            </a:lnSpc>
            <a:spcBef>
              <a:spcPct val="0"/>
            </a:spcBef>
            <a:spcAft>
              <a:spcPct val="35000"/>
            </a:spcAft>
            <a:buNone/>
          </a:pPr>
          <a:r>
            <a:rPr lang="en-US" sz="1900" kern="1200"/>
            <a:t>Local Infiltration</a:t>
          </a:r>
        </a:p>
      </dsp:txBody>
      <dsp:txXfrm>
        <a:off x="421715" y="135658"/>
        <a:ext cx="5465930" cy="506120"/>
      </dsp:txXfrm>
    </dsp:sp>
    <dsp:sp modelId="{2CDAC431-D3C2-B34B-A462-B7457EA18305}">
      <dsp:nvSpPr>
        <dsp:cNvPr id="0" name=""/>
        <dsp:cNvSpPr/>
      </dsp:nvSpPr>
      <dsp:spPr>
        <a:xfrm>
          <a:off x="0" y="1849059"/>
          <a:ext cx="7886700" cy="23940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12096" tIns="395732" rIns="612096"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a:t>Mechanism is multimodal, not well understood</a:t>
          </a:r>
        </a:p>
        <a:p>
          <a:pPr marL="171450" lvl="1" indent="-171450" algn="l" defTabSz="844550">
            <a:lnSpc>
              <a:spcPct val="90000"/>
            </a:lnSpc>
            <a:spcBef>
              <a:spcPct val="0"/>
            </a:spcBef>
            <a:spcAft>
              <a:spcPct val="15000"/>
            </a:spcAft>
            <a:buChar char="•"/>
          </a:pPr>
          <a:r>
            <a:rPr lang="en-US" sz="1900" kern="1200"/>
            <a:t>Partly due to sodium channel blockade</a:t>
          </a:r>
          <a:r>
            <a:rPr lang="en-CA" sz="1900" kern="1200"/>
            <a:t> </a:t>
          </a:r>
          <a:endParaRPr lang="en-US" sz="1900" kern="1200"/>
        </a:p>
        <a:p>
          <a:pPr marL="171450" lvl="1" indent="-171450" algn="l" defTabSz="844550">
            <a:lnSpc>
              <a:spcPct val="90000"/>
            </a:lnSpc>
            <a:spcBef>
              <a:spcPct val="0"/>
            </a:spcBef>
            <a:spcAft>
              <a:spcPct val="15000"/>
            </a:spcAft>
            <a:buChar char="•"/>
          </a:pPr>
          <a:r>
            <a:rPr lang="en-CA" sz="1900" kern="1200"/>
            <a:t>Also has effects at multiple other receptors:</a:t>
          </a:r>
          <a:endParaRPr lang="en-US" sz="1900" kern="1200"/>
        </a:p>
        <a:p>
          <a:pPr marL="342900" lvl="2" indent="-171450" algn="l" defTabSz="844550">
            <a:lnSpc>
              <a:spcPct val="90000"/>
            </a:lnSpc>
            <a:spcBef>
              <a:spcPct val="0"/>
            </a:spcBef>
            <a:spcAft>
              <a:spcPct val="15000"/>
            </a:spcAft>
            <a:buChar char="•"/>
          </a:pPr>
          <a:r>
            <a:rPr lang="en-CA" sz="1900" kern="1200"/>
            <a:t>NMDA </a:t>
          </a:r>
          <a:endParaRPr lang="en-US" sz="1900" kern="1200"/>
        </a:p>
        <a:p>
          <a:pPr marL="342900" lvl="2" indent="-171450" algn="l" defTabSz="844550">
            <a:lnSpc>
              <a:spcPct val="90000"/>
            </a:lnSpc>
            <a:spcBef>
              <a:spcPct val="0"/>
            </a:spcBef>
            <a:spcAft>
              <a:spcPct val="15000"/>
            </a:spcAft>
            <a:buChar char="•"/>
          </a:pPr>
          <a:r>
            <a:rPr lang="en-CA" sz="1900" kern="1200"/>
            <a:t>M1 and M3 muscarinic</a:t>
          </a:r>
          <a:endParaRPr lang="en-US" sz="1900" kern="1200"/>
        </a:p>
        <a:p>
          <a:pPr marL="342900" lvl="2" indent="-171450" algn="l" defTabSz="844550">
            <a:lnSpc>
              <a:spcPct val="90000"/>
            </a:lnSpc>
            <a:spcBef>
              <a:spcPct val="0"/>
            </a:spcBef>
            <a:spcAft>
              <a:spcPct val="15000"/>
            </a:spcAft>
            <a:buChar char="•"/>
          </a:pPr>
          <a:r>
            <a:rPr lang="en-CA" sz="1900" kern="1200" dirty="0"/>
            <a:t>Serotoninergic </a:t>
          </a:r>
          <a:endParaRPr lang="en-US" sz="1900" kern="1200" dirty="0"/>
        </a:p>
      </dsp:txBody>
      <dsp:txXfrm>
        <a:off x="0" y="1849059"/>
        <a:ext cx="7886700" cy="2394000"/>
      </dsp:txXfrm>
    </dsp:sp>
    <dsp:sp modelId="{F710F2E6-B5FB-A945-91DD-906E90EC6797}">
      <dsp:nvSpPr>
        <dsp:cNvPr id="0" name=""/>
        <dsp:cNvSpPr/>
      </dsp:nvSpPr>
      <dsp:spPr>
        <a:xfrm>
          <a:off x="394335" y="1568619"/>
          <a:ext cx="5520690" cy="56088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844550">
            <a:lnSpc>
              <a:spcPct val="90000"/>
            </a:lnSpc>
            <a:spcBef>
              <a:spcPct val="0"/>
            </a:spcBef>
            <a:spcAft>
              <a:spcPct val="35000"/>
            </a:spcAft>
            <a:buNone/>
          </a:pPr>
          <a:r>
            <a:rPr lang="en-US" sz="1900" kern="1200"/>
            <a:t>Low-dose Intravenous infusion:</a:t>
          </a:r>
        </a:p>
      </dsp:txBody>
      <dsp:txXfrm>
        <a:off x="421715" y="1595999"/>
        <a:ext cx="5465930" cy="5061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99628D-8417-8345-A2A4-C9061B0C9834}">
      <dsp:nvSpPr>
        <dsp:cNvPr id="0" name=""/>
        <dsp:cNvSpPr/>
      </dsp:nvSpPr>
      <dsp:spPr>
        <a:xfrm>
          <a:off x="0" y="349456"/>
          <a:ext cx="7886700" cy="893025"/>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12096" tIns="437388" rIns="612096" bIns="149352" numCol="1" spcCol="1270" anchor="t" anchorCtr="0">
          <a:noAutofit/>
        </a:bodyPr>
        <a:lstStyle/>
        <a:p>
          <a:pPr marL="228600" lvl="1" indent="-228600" algn="l" defTabSz="933450">
            <a:lnSpc>
              <a:spcPct val="90000"/>
            </a:lnSpc>
            <a:spcBef>
              <a:spcPct val="0"/>
            </a:spcBef>
            <a:spcAft>
              <a:spcPct val="15000"/>
            </a:spcAft>
            <a:buChar char="•"/>
          </a:pPr>
          <a:r>
            <a:rPr lang="en-CA" sz="2100" kern="1200"/>
            <a:t>Especially effective for post-surgical and neuropathic pain</a:t>
          </a:r>
          <a:endParaRPr lang="en-US" sz="2100" kern="1200"/>
        </a:p>
      </dsp:txBody>
      <dsp:txXfrm>
        <a:off x="0" y="349456"/>
        <a:ext cx="7886700" cy="893025"/>
      </dsp:txXfrm>
    </dsp:sp>
    <dsp:sp modelId="{9D12743E-36B5-9C4F-B496-893EFC56374E}">
      <dsp:nvSpPr>
        <dsp:cNvPr id="0" name=""/>
        <dsp:cNvSpPr/>
      </dsp:nvSpPr>
      <dsp:spPr>
        <a:xfrm>
          <a:off x="394335" y="39496"/>
          <a:ext cx="5520690" cy="61992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933450">
            <a:lnSpc>
              <a:spcPct val="90000"/>
            </a:lnSpc>
            <a:spcBef>
              <a:spcPct val="0"/>
            </a:spcBef>
            <a:spcAft>
              <a:spcPct val="35000"/>
            </a:spcAft>
            <a:buNone/>
          </a:pPr>
          <a:r>
            <a:rPr lang="en-CA" sz="2100" kern="1200"/>
            <a:t>Analgesic (antinociceptive) effect</a:t>
          </a:r>
          <a:endParaRPr lang="en-US" sz="2100" kern="1200"/>
        </a:p>
      </dsp:txBody>
      <dsp:txXfrm>
        <a:off x="424597" y="69758"/>
        <a:ext cx="5460166" cy="559396"/>
      </dsp:txXfrm>
    </dsp:sp>
    <dsp:sp modelId="{47BA7724-91AC-8B42-94F4-2AC8EF953880}">
      <dsp:nvSpPr>
        <dsp:cNvPr id="0" name=""/>
        <dsp:cNvSpPr/>
      </dsp:nvSpPr>
      <dsp:spPr>
        <a:xfrm>
          <a:off x="0" y="1665841"/>
          <a:ext cx="7886700" cy="26460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12096" tIns="437388" rIns="612096"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dirty="0"/>
            <a:t>Hyperalgesia:</a:t>
          </a:r>
        </a:p>
        <a:p>
          <a:pPr marL="457200" lvl="2" indent="-228600" algn="l" defTabSz="933450">
            <a:lnSpc>
              <a:spcPct val="90000"/>
            </a:lnSpc>
            <a:spcBef>
              <a:spcPct val="0"/>
            </a:spcBef>
            <a:spcAft>
              <a:spcPct val="15000"/>
            </a:spcAft>
            <a:buChar char="•"/>
          </a:pPr>
          <a:r>
            <a:rPr lang="en-CA" sz="2100" kern="1200" dirty="0"/>
            <a:t>Abnormally increased sensitivity to painful stimuli</a:t>
          </a:r>
          <a:endParaRPr lang="en-US" sz="2100" kern="1200" dirty="0"/>
        </a:p>
        <a:p>
          <a:pPr marL="457200" lvl="2" indent="-228600" algn="l" defTabSz="933450">
            <a:lnSpc>
              <a:spcPct val="90000"/>
            </a:lnSpc>
            <a:spcBef>
              <a:spcPct val="0"/>
            </a:spcBef>
            <a:spcAft>
              <a:spcPct val="15000"/>
            </a:spcAft>
            <a:buChar char="•"/>
          </a:pPr>
          <a:r>
            <a:rPr lang="en-US" sz="2100" kern="1200" dirty="0"/>
            <a:t>Increased risk for progression to chronic pain syndrome</a:t>
          </a:r>
        </a:p>
        <a:p>
          <a:pPr marL="228600" lvl="1" indent="-228600" algn="l" defTabSz="933450">
            <a:lnSpc>
              <a:spcPct val="90000"/>
            </a:lnSpc>
            <a:spcBef>
              <a:spcPct val="0"/>
            </a:spcBef>
            <a:spcAft>
              <a:spcPct val="15000"/>
            </a:spcAft>
            <a:buChar char="•"/>
          </a:pPr>
          <a:r>
            <a:rPr lang="en-CA" sz="2100" kern="1200" dirty="0"/>
            <a:t>Blocks proliferation of Na channels in traumatized nerves</a:t>
          </a:r>
          <a:endParaRPr lang="en-US" sz="2100" kern="1200" dirty="0"/>
        </a:p>
        <a:p>
          <a:pPr marL="228600" lvl="1" indent="-228600" algn="l" defTabSz="933450">
            <a:lnSpc>
              <a:spcPct val="90000"/>
            </a:lnSpc>
            <a:spcBef>
              <a:spcPct val="0"/>
            </a:spcBef>
            <a:spcAft>
              <a:spcPct val="15000"/>
            </a:spcAft>
            <a:buChar char="•"/>
          </a:pPr>
          <a:r>
            <a:rPr lang="en-CA" sz="2100" kern="1200" dirty="0"/>
            <a:t>Reduces central sensitization of spinal neurons (NMDA)</a:t>
          </a:r>
          <a:endParaRPr lang="en-US" sz="2100" kern="1200" dirty="0"/>
        </a:p>
        <a:p>
          <a:pPr marL="228600" lvl="1" indent="-228600" algn="l" defTabSz="933450">
            <a:lnSpc>
              <a:spcPct val="90000"/>
            </a:lnSpc>
            <a:spcBef>
              <a:spcPct val="0"/>
            </a:spcBef>
            <a:spcAft>
              <a:spcPct val="15000"/>
            </a:spcAft>
            <a:buChar char="•"/>
          </a:pPr>
          <a:r>
            <a:rPr lang="en-CA" sz="2100" kern="1200" dirty="0"/>
            <a:t>Possible reduced progression to chronic pain conditions</a:t>
          </a:r>
          <a:endParaRPr lang="en-US" sz="2100" kern="1200" dirty="0"/>
        </a:p>
      </dsp:txBody>
      <dsp:txXfrm>
        <a:off x="0" y="1665841"/>
        <a:ext cx="7886700" cy="2646000"/>
      </dsp:txXfrm>
    </dsp:sp>
    <dsp:sp modelId="{303E17A4-D496-E142-A32D-A33E46DD8A98}">
      <dsp:nvSpPr>
        <dsp:cNvPr id="0" name=""/>
        <dsp:cNvSpPr/>
      </dsp:nvSpPr>
      <dsp:spPr>
        <a:xfrm>
          <a:off x="394335" y="1355881"/>
          <a:ext cx="5520690" cy="61992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933450">
            <a:lnSpc>
              <a:spcPct val="90000"/>
            </a:lnSpc>
            <a:spcBef>
              <a:spcPct val="0"/>
            </a:spcBef>
            <a:spcAft>
              <a:spcPct val="35000"/>
            </a:spcAft>
            <a:buNone/>
          </a:pPr>
          <a:r>
            <a:rPr lang="en-CA" sz="2100" kern="1200"/>
            <a:t>Anti-hyperalgesic effect:</a:t>
          </a:r>
          <a:endParaRPr lang="en-US" sz="2100" kern="1200"/>
        </a:p>
      </dsp:txBody>
      <dsp:txXfrm>
        <a:off x="424597" y="1386143"/>
        <a:ext cx="5460166" cy="5593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19EAD0-9B08-094A-9395-00E8A0046E97}">
      <dsp:nvSpPr>
        <dsp:cNvPr id="0" name=""/>
        <dsp:cNvSpPr/>
      </dsp:nvSpPr>
      <dsp:spPr>
        <a:xfrm>
          <a:off x="0" y="325134"/>
          <a:ext cx="7886700" cy="18207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12096" tIns="354076" rIns="612096"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Faster bowel recovery after GI surgery (8-12 hours)</a:t>
          </a:r>
        </a:p>
        <a:p>
          <a:pPr marL="342900" lvl="2" indent="-171450" algn="l" defTabSz="755650">
            <a:lnSpc>
              <a:spcPct val="90000"/>
            </a:lnSpc>
            <a:spcBef>
              <a:spcPct val="0"/>
            </a:spcBef>
            <a:spcAft>
              <a:spcPct val="15000"/>
            </a:spcAft>
            <a:buChar char="•"/>
          </a:pPr>
          <a:r>
            <a:rPr lang="en-CA" sz="1700" kern="1200" dirty="0"/>
            <a:t>Reduced opioid consumption</a:t>
          </a:r>
          <a:endParaRPr lang="en-US" sz="1700" kern="1200" dirty="0"/>
        </a:p>
        <a:p>
          <a:pPr marL="342900" lvl="2" indent="-171450" algn="l" defTabSz="755650">
            <a:lnSpc>
              <a:spcPct val="90000"/>
            </a:lnSpc>
            <a:spcBef>
              <a:spcPct val="0"/>
            </a:spcBef>
            <a:spcAft>
              <a:spcPct val="15000"/>
            </a:spcAft>
            <a:buChar char="•"/>
          </a:pPr>
          <a:r>
            <a:rPr lang="en-CA" sz="1700" kern="1200" dirty="0"/>
            <a:t>Block of sympathetic reflexes</a:t>
          </a:r>
        </a:p>
        <a:p>
          <a:pPr marL="342900" lvl="2" indent="-171450" algn="l" defTabSz="755650">
            <a:lnSpc>
              <a:spcPct val="90000"/>
            </a:lnSpc>
            <a:spcBef>
              <a:spcPct val="0"/>
            </a:spcBef>
            <a:spcAft>
              <a:spcPct val="15000"/>
            </a:spcAft>
            <a:buChar char="•"/>
          </a:pPr>
          <a:r>
            <a:rPr lang="en-CA" sz="1700" kern="1200" dirty="0"/>
            <a:t>Reduced catecholamine production</a:t>
          </a:r>
        </a:p>
        <a:p>
          <a:pPr marL="342900" lvl="2" indent="-171450" algn="l" defTabSz="755650">
            <a:lnSpc>
              <a:spcPct val="90000"/>
            </a:lnSpc>
            <a:spcBef>
              <a:spcPct val="0"/>
            </a:spcBef>
            <a:spcAft>
              <a:spcPct val="15000"/>
            </a:spcAft>
            <a:buChar char="•"/>
          </a:pPr>
          <a:r>
            <a:rPr lang="en-CA" sz="1700" kern="1200" dirty="0"/>
            <a:t>Direct effect on gut smooth muscle</a:t>
          </a:r>
        </a:p>
      </dsp:txBody>
      <dsp:txXfrm>
        <a:off x="0" y="325134"/>
        <a:ext cx="7886700" cy="1820700"/>
      </dsp:txXfrm>
    </dsp:sp>
    <dsp:sp modelId="{CCA93EFE-B9C1-0341-A027-4DEFA23A71E5}">
      <dsp:nvSpPr>
        <dsp:cNvPr id="0" name=""/>
        <dsp:cNvSpPr/>
      </dsp:nvSpPr>
      <dsp:spPr>
        <a:xfrm>
          <a:off x="394335" y="74214"/>
          <a:ext cx="5520690" cy="50184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755650">
            <a:lnSpc>
              <a:spcPct val="90000"/>
            </a:lnSpc>
            <a:spcBef>
              <a:spcPct val="0"/>
            </a:spcBef>
            <a:spcAft>
              <a:spcPct val="35000"/>
            </a:spcAft>
            <a:buNone/>
          </a:pPr>
          <a:r>
            <a:rPr lang="en-US" sz="1700" kern="1200" dirty="0"/>
            <a:t>Gastro-intestinal prokinetic effect</a:t>
          </a:r>
        </a:p>
      </dsp:txBody>
      <dsp:txXfrm>
        <a:off x="418833" y="98712"/>
        <a:ext cx="5471694" cy="452844"/>
      </dsp:txXfrm>
    </dsp:sp>
    <dsp:sp modelId="{F6DA325E-7DD2-1E4E-B6F0-1FD3B6E854C2}">
      <dsp:nvSpPr>
        <dsp:cNvPr id="0" name=""/>
        <dsp:cNvSpPr/>
      </dsp:nvSpPr>
      <dsp:spPr>
        <a:xfrm>
          <a:off x="0" y="2488554"/>
          <a:ext cx="7886700" cy="722925"/>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12096" tIns="354076" rIns="612096"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Partly due to decreased opioid use</a:t>
          </a:r>
        </a:p>
      </dsp:txBody>
      <dsp:txXfrm>
        <a:off x="0" y="2488554"/>
        <a:ext cx="7886700" cy="722925"/>
      </dsp:txXfrm>
    </dsp:sp>
    <dsp:sp modelId="{0BBA154C-8B5F-E847-9468-008F1A470F57}">
      <dsp:nvSpPr>
        <dsp:cNvPr id="0" name=""/>
        <dsp:cNvSpPr/>
      </dsp:nvSpPr>
      <dsp:spPr>
        <a:xfrm>
          <a:off x="394335" y="2237634"/>
          <a:ext cx="5520690" cy="50184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755650">
            <a:lnSpc>
              <a:spcPct val="90000"/>
            </a:lnSpc>
            <a:spcBef>
              <a:spcPct val="0"/>
            </a:spcBef>
            <a:spcAft>
              <a:spcPct val="35000"/>
            </a:spcAft>
            <a:buNone/>
          </a:pPr>
          <a:r>
            <a:rPr lang="en-CA" sz="1700" kern="1200" dirty="0"/>
            <a:t>Anti-emetic effect</a:t>
          </a:r>
          <a:endParaRPr lang="en-US" sz="1700" kern="1200" dirty="0"/>
        </a:p>
      </dsp:txBody>
      <dsp:txXfrm>
        <a:off x="418833" y="2262132"/>
        <a:ext cx="5471694" cy="452844"/>
      </dsp:txXfrm>
    </dsp:sp>
    <dsp:sp modelId="{3370DE2F-16C2-0749-A4B7-2F04C1C4BC20}">
      <dsp:nvSpPr>
        <dsp:cNvPr id="0" name=""/>
        <dsp:cNvSpPr/>
      </dsp:nvSpPr>
      <dsp:spPr>
        <a:xfrm>
          <a:off x="0" y="3554199"/>
          <a:ext cx="7886700" cy="722925"/>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12096" tIns="354076" rIns="612096"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Decreased leukocyte priming</a:t>
          </a:r>
        </a:p>
      </dsp:txBody>
      <dsp:txXfrm>
        <a:off x="0" y="3554199"/>
        <a:ext cx="7886700" cy="722925"/>
      </dsp:txXfrm>
    </dsp:sp>
    <dsp:sp modelId="{9DF8FD96-56E8-9943-A4FD-6CBEC67BBEB6}">
      <dsp:nvSpPr>
        <dsp:cNvPr id="0" name=""/>
        <dsp:cNvSpPr/>
      </dsp:nvSpPr>
      <dsp:spPr>
        <a:xfrm>
          <a:off x="394335" y="3303279"/>
          <a:ext cx="5520690" cy="50184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755650">
            <a:lnSpc>
              <a:spcPct val="90000"/>
            </a:lnSpc>
            <a:spcBef>
              <a:spcPct val="0"/>
            </a:spcBef>
            <a:spcAft>
              <a:spcPct val="35000"/>
            </a:spcAft>
            <a:buNone/>
          </a:pPr>
          <a:r>
            <a:rPr lang="en-CA" sz="1700" kern="1200" dirty="0"/>
            <a:t>Anti-inflammatory effect</a:t>
          </a:r>
          <a:endParaRPr lang="en-US" sz="1700" kern="1200" dirty="0"/>
        </a:p>
      </dsp:txBody>
      <dsp:txXfrm>
        <a:off x="418833" y="3327777"/>
        <a:ext cx="5471694" cy="4528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F37872-6935-EF48-A0C9-F9BA617B0BA0}">
      <dsp:nvSpPr>
        <dsp:cNvPr id="0" name=""/>
        <dsp:cNvSpPr/>
      </dsp:nvSpPr>
      <dsp:spPr>
        <a:xfrm>
          <a:off x="0" y="73075"/>
          <a:ext cx="5000124" cy="834228"/>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Improved pain scores</a:t>
          </a:r>
        </a:p>
      </dsp:txBody>
      <dsp:txXfrm>
        <a:off x="40724" y="113799"/>
        <a:ext cx="4918676" cy="752780"/>
      </dsp:txXfrm>
    </dsp:sp>
    <dsp:sp modelId="{B4DD05CC-26A7-5B47-A718-1E0F4838B1B7}">
      <dsp:nvSpPr>
        <dsp:cNvPr id="0" name=""/>
        <dsp:cNvSpPr/>
      </dsp:nvSpPr>
      <dsp:spPr>
        <a:xfrm>
          <a:off x="0" y="967783"/>
          <a:ext cx="5000124" cy="834228"/>
        </a:xfrm>
        <a:prstGeom prst="roundRect">
          <a:avLst/>
        </a:prstGeom>
        <a:gradFill rotWithShape="0">
          <a:gsLst>
            <a:gs pos="0">
              <a:schemeClr val="accent5">
                <a:hueOff val="-1986775"/>
                <a:satOff val="7962"/>
                <a:lumOff val="1726"/>
                <a:alphaOff val="0"/>
                <a:shade val="51000"/>
                <a:satMod val="130000"/>
              </a:schemeClr>
            </a:gs>
            <a:gs pos="80000">
              <a:schemeClr val="accent5">
                <a:hueOff val="-1986775"/>
                <a:satOff val="7962"/>
                <a:lumOff val="1726"/>
                <a:alphaOff val="0"/>
                <a:shade val="93000"/>
                <a:satMod val="130000"/>
              </a:schemeClr>
            </a:gs>
            <a:gs pos="100000">
              <a:schemeClr val="accent5">
                <a:hueOff val="-1986775"/>
                <a:satOff val="7962"/>
                <a:lumOff val="172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Reduced opioid consumption and opioid side effects</a:t>
          </a:r>
        </a:p>
      </dsp:txBody>
      <dsp:txXfrm>
        <a:off x="40724" y="1008507"/>
        <a:ext cx="4918676" cy="752780"/>
      </dsp:txXfrm>
    </dsp:sp>
    <dsp:sp modelId="{0C6C2A5F-5125-EE4A-8896-8206C839EEC3}">
      <dsp:nvSpPr>
        <dsp:cNvPr id="0" name=""/>
        <dsp:cNvSpPr/>
      </dsp:nvSpPr>
      <dsp:spPr>
        <a:xfrm>
          <a:off x="0" y="1862491"/>
          <a:ext cx="5000124" cy="834228"/>
        </a:xfrm>
        <a:prstGeom prst="roundRect">
          <a:avLst/>
        </a:prstGeom>
        <a:gradFill rotWithShape="0">
          <a:gsLst>
            <a:gs pos="0">
              <a:schemeClr val="accent5">
                <a:hueOff val="-3973551"/>
                <a:satOff val="15924"/>
                <a:lumOff val="3451"/>
                <a:alphaOff val="0"/>
                <a:shade val="51000"/>
                <a:satMod val="130000"/>
              </a:schemeClr>
            </a:gs>
            <a:gs pos="80000">
              <a:schemeClr val="accent5">
                <a:hueOff val="-3973551"/>
                <a:satOff val="15924"/>
                <a:lumOff val="3451"/>
                <a:alphaOff val="0"/>
                <a:shade val="93000"/>
                <a:satMod val="130000"/>
              </a:schemeClr>
            </a:gs>
            <a:gs pos="100000">
              <a:schemeClr val="accent5">
                <a:hueOff val="-3973551"/>
                <a:satOff val="15924"/>
                <a:lumOff val="3451"/>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Reduced post-op nausea and vomiting</a:t>
          </a:r>
        </a:p>
      </dsp:txBody>
      <dsp:txXfrm>
        <a:off x="40724" y="1903215"/>
        <a:ext cx="4918676" cy="752780"/>
      </dsp:txXfrm>
    </dsp:sp>
    <dsp:sp modelId="{A1271DC0-67D3-A44C-96C3-A4F807BEB3D2}">
      <dsp:nvSpPr>
        <dsp:cNvPr id="0" name=""/>
        <dsp:cNvSpPr/>
      </dsp:nvSpPr>
      <dsp:spPr>
        <a:xfrm>
          <a:off x="0" y="2757200"/>
          <a:ext cx="5000124" cy="834228"/>
        </a:xfrm>
        <a:prstGeom prst="roundRect">
          <a:avLst/>
        </a:prstGeom>
        <a:gradFill rotWithShape="0">
          <a:gsLst>
            <a:gs pos="0">
              <a:schemeClr val="accent5">
                <a:hueOff val="-5960326"/>
                <a:satOff val="23887"/>
                <a:lumOff val="5177"/>
                <a:alphaOff val="0"/>
                <a:shade val="51000"/>
                <a:satMod val="130000"/>
              </a:schemeClr>
            </a:gs>
            <a:gs pos="80000">
              <a:schemeClr val="accent5">
                <a:hueOff val="-5960326"/>
                <a:satOff val="23887"/>
                <a:lumOff val="5177"/>
                <a:alphaOff val="0"/>
                <a:shade val="93000"/>
                <a:satMod val="130000"/>
              </a:schemeClr>
            </a:gs>
            <a:gs pos="100000">
              <a:schemeClr val="accent5">
                <a:hueOff val="-5960326"/>
                <a:satOff val="23887"/>
                <a:lumOff val="517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Faster bowel recovery after abdominal surgery</a:t>
          </a:r>
        </a:p>
      </dsp:txBody>
      <dsp:txXfrm>
        <a:off x="40724" y="2797924"/>
        <a:ext cx="4918676" cy="752780"/>
      </dsp:txXfrm>
    </dsp:sp>
    <dsp:sp modelId="{50BF9DF3-3FB5-A84F-B819-1C895182DD87}">
      <dsp:nvSpPr>
        <dsp:cNvPr id="0" name=""/>
        <dsp:cNvSpPr/>
      </dsp:nvSpPr>
      <dsp:spPr>
        <a:xfrm>
          <a:off x="0" y="3651908"/>
          <a:ext cx="5000124" cy="834228"/>
        </a:xfrm>
        <a:prstGeom prst="roundRect">
          <a:avLst/>
        </a:prstGeom>
        <a:gradFill rotWithShape="0">
          <a:gsLst>
            <a:gs pos="0">
              <a:schemeClr val="accent5">
                <a:hueOff val="-7947101"/>
                <a:satOff val="31849"/>
                <a:lumOff val="6902"/>
                <a:alphaOff val="0"/>
                <a:shade val="51000"/>
                <a:satMod val="130000"/>
              </a:schemeClr>
            </a:gs>
            <a:gs pos="80000">
              <a:schemeClr val="accent5">
                <a:hueOff val="-7947101"/>
                <a:satOff val="31849"/>
                <a:lumOff val="6902"/>
                <a:alphaOff val="0"/>
                <a:shade val="93000"/>
                <a:satMod val="130000"/>
              </a:schemeClr>
            </a:gs>
            <a:gs pos="100000">
              <a:schemeClr val="accent5">
                <a:hueOff val="-7947101"/>
                <a:satOff val="31849"/>
                <a:lumOff val="6902"/>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Reduced inflammatory response</a:t>
          </a:r>
        </a:p>
      </dsp:txBody>
      <dsp:txXfrm>
        <a:off x="40724" y="3692632"/>
        <a:ext cx="4918676" cy="752780"/>
      </dsp:txXfrm>
    </dsp:sp>
    <dsp:sp modelId="{5A5B1346-68E2-2141-B340-119E436A32D0}">
      <dsp:nvSpPr>
        <dsp:cNvPr id="0" name=""/>
        <dsp:cNvSpPr/>
      </dsp:nvSpPr>
      <dsp:spPr>
        <a:xfrm>
          <a:off x="0" y="4546616"/>
          <a:ext cx="5000124" cy="834228"/>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Some studies suggest reduced progression to neuropathic and chronic pain conditions</a:t>
          </a:r>
        </a:p>
      </dsp:txBody>
      <dsp:txXfrm>
        <a:off x="40724" y="4587340"/>
        <a:ext cx="4918676" cy="7527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1B2757-52A8-7B41-8C3D-9504B9F01AD7}">
      <dsp:nvSpPr>
        <dsp:cNvPr id="0" name=""/>
        <dsp:cNvSpPr/>
      </dsp:nvSpPr>
      <dsp:spPr>
        <a:xfrm>
          <a:off x="0" y="393552"/>
          <a:ext cx="7293023"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8DB8D7-D0F6-A841-8FBC-5706DC8B403E}">
      <dsp:nvSpPr>
        <dsp:cNvPr id="0" name=""/>
        <dsp:cNvSpPr/>
      </dsp:nvSpPr>
      <dsp:spPr>
        <a:xfrm>
          <a:off x="364651" y="157392"/>
          <a:ext cx="5105116"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961" tIns="0" rIns="192961" bIns="0" numCol="1" spcCol="1270" anchor="ctr" anchorCtr="0">
          <a:noAutofit/>
        </a:bodyPr>
        <a:lstStyle/>
        <a:p>
          <a:pPr marL="0" lvl="0" indent="0" algn="l" defTabSz="711200">
            <a:lnSpc>
              <a:spcPct val="90000"/>
            </a:lnSpc>
            <a:spcBef>
              <a:spcPct val="0"/>
            </a:spcBef>
            <a:spcAft>
              <a:spcPct val="35000"/>
            </a:spcAft>
            <a:buNone/>
          </a:pPr>
          <a:r>
            <a:rPr lang="en-CA" sz="1600" kern="1200"/>
            <a:t>Adjuvant (similar to ketamine, gabapentinoids)</a:t>
          </a:r>
          <a:endParaRPr lang="en-US" sz="1600" kern="1200"/>
        </a:p>
      </dsp:txBody>
      <dsp:txXfrm>
        <a:off x="387708" y="180449"/>
        <a:ext cx="5059002" cy="426206"/>
      </dsp:txXfrm>
    </dsp:sp>
    <dsp:sp modelId="{CE4B5696-193F-484A-81E7-0EDE816B82CE}">
      <dsp:nvSpPr>
        <dsp:cNvPr id="0" name=""/>
        <dsp:cNvSpPr/>
      </dsp:nvSpPr>
      <dsp:spPr>
        <a:xfrm>
          <a:off x="0" y="1119312"/>
          <a:ext cx="7293023" cy="93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6020" tIns="333248" rIns="566020" bIns="113792" numCol="1" spcCol="1270" anchor="t" anchorCtr="0">
          <a:noAutofit/>
        </a:bodyPr>
        <a:lstStyle/>
        <a:p>
          <a:pPr marL="171450" lvl="1" indent="-171450" algn="l" defTabSz="711200">
            <a:lnSpc>
              <a:spcPct val="90000"/>
            </a:lnSpc>
            <a:spcBef>
              <a:spcPct val="0"/>
            </a:spcBef>
            <a:spcAft>
              <a:spcPct val="15000"/>
            </a:spcAft>
            <a:buChar char="•"/>
          </a:pPr>
          <a:r>
            <a:rPr lang="en-CA" sz="1600" kern="1200" dirty="0"/>
            <a:t>Usually with opioid PCA and acetaminophen for 24 hours post-op</a:t>
          </a:r>
          <a:endParaRPr lang="en-US" sz="1600" kern="1200" dirty="0"/>
        </a:p>
        <a:p>
          <a:pPr marL="171450" lvl="1" indent="-171450" algn="l" defTabSz="711200">
            <a:lnSpc>
              <a:spcPct val="90000"/>
            </a:lnSpc>
            <a:spcBef>
              <a:spcPct val="0"/>
            </a:spcBef>
            <a:spcAft>
              <a:spcPct val="15000"/>
            </a:spcAft>
            <a:buChar char="•"/>
          </a:pPr>
          <a:r>
            <a:rPr lang="en-CA" sz="1600" kern="1200"/>
            <a:t>Can use with ketamine infusion, gabapentin etc.</a:t>
          </a:r>
          <a:endParaRPr lang="en-US" sz="1600" kern="1200"/>
        </a:p>
      </dsp:txBody>
      <dsp:txXfrm>
        <a:off x="0" y="1119312"/>
        <a:ext cx="7293023" cy="932400"/>
      </dsp:txXfrm>
    </dsp:sp>
    <dsp:sp modelId="{7AA5F319-D04C-AA4D-8F22-AB414CCFE5FB}">
      <dsp:nvSpPr>
        <dsp:cNvPr id="0" name=""/>
        <dsp:cNvSpPr/>
      </dsp:nvSpPr>
      <dsp:spPr>
        <a:xfrm>
          <a:off x="364651" y="883152"/>
          <a:ext cx="5105116"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961" tIns="0" rIns="192961" bIns="0" numCol="1" spcCol="1270" anchor="ctr" anchorCtr="0">
          <a:noAutofit/>
        </a:bodyPr>
        <a:lstStyle/>
        <a:p>
          <a:pPr marL="0" lvl="0" indent="0" algn="l" defTabSz="711200">
            <a:lnSpc>
              <a:spcPct val="90000"/>
            </a:lnSpc>
            <a:spcBef>
              <a:spcPct val="0"/>
            </a:spcBef>
            <a:spcAft>
              <a:spcPct val="35000"/>
            </a:spcAft>
            <a:buNone/>
          </a:pPr>
          <a:r>
            <a:rPr lang="en-CA" sz="1600" kern="1200" dirty="0"/>
            <a:t>One component of a multimodal pain management plan</a:t>
          </a:r>
          <a:endParaRPr lang="en-US" sz="1600" kern="1200" dirty="0"/>
        </a:p>
      </dsp:txBody>
      <dsp:txXfrm>
        <a:off x="387708" y="906209"/>
        <a:ext cx="5059002" cy="426206"/>
      </dsp:txXfrm>
    </dsp:sp>
    <dsp:sp modelId="{A864CB52-41C0-8646-97F2-CA18A15A2892}">
      <dsp:nvSpPr>
        <dsp:cNvPr id="0" name=""/>
        <dsp:cNvSpPr/>
      </dsp:nvSpPr>
      <dsp:spPr>
        <a:xfrm>
          <a:off x="0" y="2374272"/>
          <a:ext cx="7293023" cy="171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6020" tIns="333248" rIns="566020" bIns="113792" numCol="1" spcCol="1270" anchor="t" anchorCtr="0">
          <a:noAutofit/>
        </a:bodyPr>
        <a:lstStyle/>
        <a:p>
          <a:pPr marL="171450" lvl="1" indent="-171450" algn="l" defTabSz="711200">
            <a:lnSpc>
              <a:spcPct val="90000"/>
            </a:lnSpc>
            <a:spcBef>
              <a:spcPct val="0"/>
            </a:spcBef>
            <a:spcAft>
              <a:spcPct val="15000"/>
            </a:spcAft>
            <a:buChar char="•"/>
          </a:pPr>
          <a:r>
            <a:rPr lang="en-CA" sz="1600" kern="1200"/>
            <a:t>GI or spinal surgery </a:t>
          </a:r>
          <a:endParaRPr lang="en-US" sz="1600" kern="1200"/>
        </a:p>
        <a:p>
          <a:pPr marL="171450" lvl="1" indent="-171450" algn="l" defTabSz="711200">
            <a:lnSpc>
              <a:spcPct val="90000"/>
            </a:lnSpc>
            <a:spcBef>
              <a:spcPct val="0"/>
            </a:spcBef>
            <a:spcAft>
              <a:spcPct val="15000"/>
            </a:spcAft>
            <a:buChar char="•"/>
          </a:pPr>
          <a:r>
            <a:rPr lang="en-CA" sz="1600" kern="1200"/>
            <a:t>neuropathic pain conditions</a:t>
          </a:r>
          <a:endParaRPr lang="en-US" sz="1600" kern="1200"/>
        </a:p>
        <a:p>
          <a:pPr marL="171450" lvl="1" indent="-171450" algn="l" defTabSz="711200">
            <a:lnSpc>
              <a:spcPct val="90000"/>
            </a:lnSpc>
            <a:spcBef>
              <a:spcPct val="0"/>
            </a:spcBef>
            <a:spcAft>
              <a:spcPct val="15000"/>
            </a:spcAft>
            <a:buChar char="•"/>
          </a:pPr>
          <a:r>
            <a:rPr lang="en-CA" sz="1600" kern="1200" dirty="0"/>
            <a:t>chronic pain syndromes</a:t>
          </a:r>
          <a:endParaRPr lang="en-US" sz="1600" kern="1200" dirty="0"/>
        </a:p>
        <a:p>
          <a:pPr marL="171450" lvl="1" indent="-171450" algn="l" defTabSz="711200">
            <a:lnSpc>
              <a:spcPct val="90000"/>
            </a:lnSpc>
            <a:spcBef>
              <a:spcPct val="0"/>
            </a:spcBef>
            <a:spcAft>
              <a:spcPct val="15000"/>
            </a:spcAft>
            <a:buChar char="•"/>
          </a:pPr>
          <a:r>
            <a:rPr lang="en-CA" sz="1600" kern="1200"/>
            <a:t>opioid tolerance</a:t>
          </a:r>
          <a:endParaRPr lang="en-US" sz="1600" kern="1200"/>
        </a:p>
        <a:p>
          <a:pPr marL="171450" lvl="1" indent="-171450" algn="l" defTabSz="711200">
            <a:lnSpc>
              <a:spcPct val="90000"/>
            </a:lnSpc>
            <a:spcBef>
              <a:spcPct val="0"/>
            </a:spcBef>
            <a:spcAft>
              <a:spcPct val="15000"/>
            </a:spcAft>
            <a:buChar char="•"/>
          </a:pPr>
          <a:r>
            <a:rPr lang="en-CA" sz="1600" kern="1200"/>
            <a:t>hyperalgesia</a:t>
          </a:r>
          <a:endParaRPr lang="en-US" sz="1600" kern="1200"/>
        </a:p>
      </dsp:txBody>
      <dsp:txXfrm>
        <a:off x="0" y="2374272"/>
        <a:ext cx="7293023" cy="1713600"/>
      </dsp:txXfrm>
    </dsp:sp>
    <dsp:sp modelId="{ADD7A3F7-9330-314A-B814-A4C339D687A9}">
      <dsp:nvSpPr>
        <dsp:cNvPr id="0" name=""/>
        <dsp:cNvSpPr/>
      </dsp:nvSpPr>
      <dsp:spPr>
        <a:xfrm>
          <a:off x="364651" y="2138112"/>
          <a:ext cx="5105116"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961" tIns="0" rIns="192961" bIns="0" numCol="1" spcCol="1270" anchor="ctr" anchorCtr="0">
          <a:noAutofit/>
        </a:bodyPr>
        <a:lstStyle/>
        <a:p>
          <a:pPr marL="0" lvl="0" indent="0" algn="l" defTabSz="711200">
            <a:lnSpc>
              <a:spcPct val="90000"/>
            </a:lnSpc>
            <a:spcBef>
              <a:spcPct val="0"/>
            </a:spcBef>
            <a:spcAft>
              <a:spcPct val="35000"/>
            </a:spcAft>
            <a:buNone/>
          </a:pPr>
          <a:r>
            <a:rPr lang="en-CA" sz="1600" kern="1200"/>
            <a:t>May have particular benefit in patients with:</a:t>
          </a:r>
          <a:endParaRPr lang="en-US" sz="1600" kern="1200"/>
        </a:p>
      </dsp:txBody>
      <dsp:txXfrm>
        <a:off x="387708" y="2161169"/>
        <a:ext cx="5059002" cy="42620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0A7D80-4C47-F542-B8BC-8D1402119AB3}">
      <dsp:nvSpPr>
        <dsp:cNvPr id="0" name=""/>
        <dsp:cNvSpPr/>
      </dsp:nvSpPr>
      <dsp:spPr>
        <a:xfrm>
          <a:off x="0" y="453377"/>
          <a:ext cx="7293023" cy="1285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6020" tIns="354076" rIns="566020" bIns="120904" numCol="1" spcCol="1270" anchor="t" anchorCtr="0">
          <a:noAutofit/>
        </a:bodyPr>
        <a:lstStyle/>
        <a:p>
          <a:pPr marL="171450" lvl="1" indent="-171450" algn="l" defTabSz="755650">
            <a:lnSpc>
              <a:spcPct val="90000"/>
            </a:lnSpc>
            <a:spcBef>
              <a:spcPct val="0"/>
            </a:spcBef>
            <a:spcAft>
              <a:spcPct val="15000"/>
            </a:spcAft>
            <a:buChar char="•"/>
          </a:pPr>
          <a:r>
            <a:rPr lang="en-CA" sz="1700" kern="1200" dirty="0"/>
            <a:t>Some evidence for improved ERAS outcomes:</a:t>
          </a:r>
          <a:endParaRPr lang="en-US" sz="1700" kern="1200" dirty="0"/>
        </a:p>
        <a:p>
          <a:pPr marL="342900" lvl="2" indent="-171450" algn="l" defTabSz="755650">
            <a:lnSpc>
              <a:spcPct val="90000"/>
            </a:lnSpc>
            <a:spcBef>
              <a:spcPct val="0"/>
            </a:spcBef>
            <a:spcAft>
              <a:spcPct val="15000"/>
            </a:spcAft>
            <a:buChar char="•"/>
          </a:pPr>
          <a:r>
            <a:rPr lang="en-CA" sz="1700" kern="1200" dirty="0"/>
            <a:t>Earlier bowel recovery, ambulation, shorter HLOS</a:t>
          </a:r>
          <a:endParaRPr lang="en-US" sz="1700" kern="1200" dirty="0"/>
        </a:p>
        <a:p>
          <a:pPr marL="342900" lvl="2" indent="-171450" algn="l" defTabSz="755650">
            <a:lnSpc>
              <a:spcPct val="90000"/>
            </a:lnSpc>
            <a:spcBef>
              <a:spcPct val="0"/>
            </a:spcBef>
            <a:spcAft>
              <a:spcPct val="15000"/>
            </a:spcAft>
            <a:buChar char="•"/>
          </a:pPr>
          <a:r>
            <a:rPr lang="en-CA" sz="1700" kern="1200" dirty="0"/>
            <a:t>These benefits not seen with ketamine or gabapentinoids</a:t>
          </a:r>
          <a:endParaRPr lang="en-US" sz="1700" kern="1200" dirty="0"/>
        </a:p>
      </dsp:txBody>
      <dsp:txXfrm>
        <a:off x="0" y="453377"/>
        <a:ext cx="7293023" cy="1285200"/>
      </dsp:txXfrm>
    </dsp:sp>
    <dsp:sp modelId="{F3B134F6-BD24-594D-892F-39715935ABC7}">
      <dsp:nvSpPr>
        <dsp:cNvPr id="0" name=""/>
        <dsp:cNvSpPr/>
      </dsp:nvSpPr>
      <dsp:spPr>
        <a:xfrm>
          <a:off x="364651" y="202457"/>
          <a:ext cx="5105116" cy="501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961" tIns="0" rIns="192961" bIns="0" numCol="1" spcCol="1270" anchor="ctr" anchorCtr="0">
          <a:noAutofit/>
        </a:bodyPr>
        <a:lstStyle/>
        <a:p>
          <a:pPr marL="0" lvl="0" indent="0" algn="l" defTabSz="755650">
            <a:lnSpc>
              <a:spcPct val="90000"/>
            </a:lnSpc>
            <a:spcBef>
              <a:spcPct val="0"/>
            </a:spcBef>
            <a:spcAft>
              <a:spcPct val="35000"/>
            </a:spcAft>
            <a:buNone/>
          </a:pPr>
          <a:r>
            <a:rPr lang="en-US" sz="1700" kern="1200" dirty="0"/>
            <a:t>Laparoscopic or open bowel surgery</a:t>
          </a:r>
        </a:p>
      </dsp:txBody>
      <dsp:txXfrm>
        <a:off x="389149" y="226955"/>
        <a:ext cx="5056120" cy="452844"/>
      </dsp:txXfrm>
    </dsp:sp>
    <dsp:sp modelId="{D38DDF5F-C6F5-DA4A-A9B8-F1477DABD487}">
      <dsp:nvSpPr>
        <dsp:cNvPr id="0" name=""/>
        <dsp:cNvSpPr/>
      </dsp:nvSpPr>
      <dsp:spPr>
        <a:xfrm>
          <a:off x="0" y="2081297"/>
          <a:ext cx="7293023" cy="18207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6020" tIns="354076" rIns="566020" bIns="120904" numCol="1" spcCol="1270" anchor="t" anchorCtr="0">
          <a:noAutofit/>
        </a:bodyPr>
        <a:lstStyle/>
        <a:p>
          <a:pPr marL="171450" lvl="1" indent="-171450" algn="l" defTabSz="755650">
            <a:lnSpc>
              <a:spcPct val="90000"/>
            </a:lnSpc>
            <a:spcBef>
              <a:spcPct val="0"/>
            </a:spcBef>
            <a:spcAft>
              <a:spcPct val="15000"/>
            </a:spcAft>
            <a:buChar char="•"/>
          </a:pPr>
          <a:r>
            <a:rPr lang="en-CA" sz="1700" kern="1200"/>
            <a:t>High incidence of chronic pain, neuropathic pain, chronic opioid use</a:t>
          </a:r>
          <a:endParaRPr lang="en-US" sz="1700" kern="1200"/>
        </a:p>
        <a:p>
          <a:pPr marL="171450" lvl="1" indent="-171450" algn="l" defTabSz="755650">
            <a:lnSpc>
              <a:spcPct val="90000"/>
            </a:lnSpc>
            <a:spcBef>
              <a:spcPct val="0"/>
            </a:spcBef>
            <a:spcAft>
              <a:spcPct val="15000"/>
            </a:spcAft>
            <a:buChar char="•"/>
          </a:pPr>
          <a:r>
            <a:rPr lang="en-CA" sz="1700" kern="1200"/>
            <a:t>Farag 2013: 116 patients undergoing complex spinal surgery</a:t>
          </a:r>
          <a:endParaRPr lang="en-US" sz="1700" kern="1200"/>
        </a:p>
        <a:p>
          <a:pPr marL="342900" lvl="2" indent="-171450" algn="l" defTabSz="755650">
            <a:lnSpc>
              <a:spcPct val="90000"/>
            </a:lnSpc>
            <a:spcBef>
              <a:spcPct val="0"/>
            </a:spcBef>
            <a:spcAft>
              <a:spcPct val="15000"/>
            </a:spcAft>
            <a:buChar char="•"/>
          </a:pPr>
          <a:r>
            <a:rPr lang="en-CA" sz="1700" kern="1200"/>
            <a:t>IVLI 2mg/kg/hr for 8 hr post-op</a:t>
          </a:r>
          <a:endParaRPr lang="en-US" sz="1700" kern="1200"/>
        </a:p>
        <a:p>
          <a:pPr marL="342900" lvl="2" indent="-171450" algn="l" defTabSz="755650">
            <a:lnSpc>
              <a:spcPct val="90000"/>
            </a:lnSpc>
            <a:spcBef>
              <a:spcPct val="0"/>
            </a:spcBef>
            <a:spcAft>
              <a:spcPct val="15000"/>
            </a:spcAft>
            <a:buChar char="•"/>
          </a:pPr>
          <a:r>
            <a:rPr lang="en-CA" sz="1700" kern="1200"/>
            <a:t>At 48 hrs, pain ↓10-25%, opioid consumption ↓ 25% </a:t>
          </a:r>
          <a:endParaRPr lang="en-US" sz="1700" kern="1200"/>
        </a:p>
        <a:p>
          <a:pPr marL="342900" lvl="2" indent="-171450" algn="l" defTabSz="755650">
            <a:lnSpc>
              <a:spcPct val="90000"/>
            </a:lnSpc>
            <a:spcBef>
              <a:spcPct val="0"/>
            </a:spcBef>
            <a:spcAft>
              <a:spcPct val="15000"/>
            </a:spcAft>
            <a:buChar char="•"/>
          </a:pPr>
          <a:r>
            <a:rPr lang="en-CA" sz="1700" kern="1200"/>
            <a:t>Improved quality of life scores at 1 and 3 months</a:t>
          </a:r>
          <a:endParaRPr lang="en-US" sz="1700" kern="1200"/>
        </a:p>
      </dsp:txBody>
      <dsp:txXfrm>
        <a:off x="0" y="2081297"/>
        <a:ext cx="7293023" cy="1820700"/>
      </dsp:txXfrm>
    </dsp:sp>
    <dsp:sp modelId="{3D04E635-A8DC-A248-8105-F6C431519CF9}">
      <dsp:nvSpPr>
        <dsp:cNvPr id="0" name=""/>
        <dsp:cNvSpPr/>
      </dsp:nvSpPr>
      <dsp:spPr>
        <a:xfrm>
          <a:off x="364651" y="1830378"/>
          <a:ext cx="5105116" cy="501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961" tIns="0" rIns="192961" bIns="0" numCol="1" spcCol="1270" anchor="ctr" anchorCtr="0">
          <a:noAutofit/>
        </a:bodyPr>
        <a:lstStyle/>
        <a:p>
          <a:pPr marL="0" lvl="0" indent="0" algn="l" defTabSz="755650">
            <a:lnSpc>
              <a:spcPct val="90000"/>
            </a:lnSpc>
            <a:spcBef>
              <a:spcPct val="0"/>
            </a:spcBef>
            <a:spcAft>
              <a:spcPct val="35000"/>
            </a:spcAft>
            <a:buNone/>
          </a:pPr>
          <a:r>
            <a:rPr lang="en-US" sz="1700" kern="1200"/>
            <a:t>Spinal surgery</a:t>
          </a:r>
        </a:p>
      </dsp:txBody>
      <dsp:txXfrm>
        <a:off x="389149" y="1854876"/>
        <a:ext cx="5056120" cy="45284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0A7D80-4C47-F542-B8BC-8D1402119AB3}">
      <dsp:nvSpPr>
        <dsp:cNvPr id="0" name=""/>
        <dsp:cNvSpPr/>
      </dsp:nvSpPr>
      <dsp:spPr>
        <a:xfrm>
          <a:off x="0" y="701147"/>
          <a:ext cx="7293023" cy="680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6020" tIns="333248" rIns="566020"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Epidural contra-indicated, declined by patient etc.</a:t>
          </a:r>
        </a:p>
      </dsp:txBody>
      <dsp:txXfrm>
        <a:off x="0" y="701147"/>
        <a:ext cx="7293023" cy="680400"/>
      </dsp:txXfrm>
    </dsp:sp>
    <dsp:sp modelId="{F3B134F6-BD24-594D-892F-39715935ABC7}">
      <dsp:nvSpPr>
        <dsp:cNvPr id="0" name=""/>
        <dsp:cNvSpPr/>
      </dsp:nvSpPr>
      <dsp:spPr>
        <a:xfrm>
          <a:off x="364651" y="464987"/>
          <a:ext cx="5105116"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961" tIns="0" rIns="192961" bIns="0" numCol="1" spcCol="1270" anchor="ctr" anchorCtr="0">
          <a:noAutofit/>
        </a:bodyPr>
        <a:lstStyle/>
        <a:p>
          <a:pPr marL="0" lvl="0" indent="0" algn="l" defTabSz="711200">
            <a:lnSpc>
              <a:spcPct val="90000"/>
            </a:lnSpc>
            <a:spcBef>
              <a:spcPct val="0"/>
            </a:spcBef>
            <a:spcAft>
              <a:spcPct val="35000"/>
            </a:spcAft>
            <a:buNone/>
          </a:pPr>
          <a:r>
            <a:rPr lang="en-US" sz="1600" kern="1200" dirty="0"/>
            <a:t>Major surgical procedures where epidural not possible:</a:t>
          </a:r>
        </a:p>
      </dsp:txBody>
      <dsp:txXfrm>
        <a:off x="387708" y="488044"/>
        <a:ext cx="5059002" cy="426206"/>
      </dsp:txXfrm>
    </dsp:sp>
    <dsp:sp modelId="{4035FBD1-36FB-B94A-95B8-1087A25C1BE5}">
      <dsp:nvSpPr>
        <dsp:cNvPr id="0" name=""/>
        <dsp:cNvSpPr/>
      </dsp:nvSpPr>
      <dsp:spPr>
        <a:xfrm>
          <a:off x="0" y="1704107"/>
          <a:ext cx="7293023" cy="1209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6020" tIns="333248" rIns="566020"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Limb trauma, nerve injury, amputation surgery</a:t>
          </a:r>
        </a:p>
        <a:p>
          <a:pPr marL="171450" lvl="1" indent="-171450" algn="l" defTabSz="711200">
            <a:lnSpc>
              <a:spcPct val="90000"/>
            </a:lnSpc>
            <a:spcBef>
              <a:spcPct val="0"/>
            </a:spcBef>
            <a:spcAft>
              <a:spcPct val="15000"/>
            </a:spcAft>
            <a:buChar char="•"/>
          </a:pPr>
          <a:r>
            <a:rPr lang="en-US" sz="1600" kern="1200" dirty="0"/>
            <a:t>Neuropathic pain may co-exist with acute surgical pain post-operatively</a:t>
          </a:r>
        </a:p>
        <a:p>
          <a:pPr marL="171450" lvl="1" indent="-171450" algn="l" defTabSz="711200">
            <a:lnSpc>
              <a:spcPct val="90000"/>
            </a:lnSpc>
            <a:spcBef>
              <a:spcPct val="0"/>
            </a:spcBef>
            <a:spcAft>
              <a:spcPct val="15000"/>
            </a:spcAft>
            <a:buChar char="•"/>
          </a:pPr>
          <a:r>
            <a:rPr lang="en-US" sz="1600" kern="1200" dirty="0"/>
            <a:t>Burning, shooting, stabbing pain, associated paresthesia, numbness</a:t>
          </a:r>
        </a:p>
      </dsp:txBody>
      <dsp:txXfrm>
        <a:off x="0" y="1704107"/>
        <a:ext cx="7293023" cy="1209600"/>
      </dsp:txXfrm>
    </dsp:sp>
    <dsp:sp modelId="{1FDB29C5-6D9D-1745-AB9E-8C6DE29023AA}">
      <dsp:nvSpPr>
        <dsp:cNvPr id="0" name=""/>
        <dsp:cNvSpPr/>
      </dsp:nvSpPr>
      <dsp:spPr>
        <a:xfrm>
          <a:off x="364651" y="1467947"/>
          <a:ext cx="5105116"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961" tIns="0" rIns="192961" bIns="0" numCol="1" spcCol="1270" anchor="ctr" anchorCtr="0">
          <a:noAutofit/>
        </a:bodyPr>
        <a:lstStyle/>
        <a:p>
          <a:pPr marL="0" lvl="0" indent="0" algn="l" defTabSz="711200">
            <a:lnSpc>
              <a:spcPct val="90000"/>
            </a:lnSpc>
            <a:spcBef>
              <a:spcPct val="0"/>
            </a:spcBef>
            <a:spcAft>
              <a:spcPct val="35000"/>
            </a:spcAft>
            <a:buNone/>
          </a:pPr>
          <a:r>
            <a:rPr lang="en-US" sz="1600" kern="1200" dirty="0"/>
            <a:t>Patients with neuropathic pain:</a:t>
          </a:r>
        </a:p>
      </dsp:txBody>
      <dsp:txXfrm>
        <a:off x="387708" y="1491004"/>
        <a:ext cx="5059002" cy="426206"/>
      </dsp:txXfrm>
    </dsp:sp>
    <dsp:sp modelId="{D38DDF5F-C6F5-DA4A-A9B8-F1477DABD487}">
      <dsp:nvSpPr>
        <dsp:cNvPr id="0" name=""/>
        <dsp:cNvSpPr/>
      </dsp:nvSpPr>
      <dsp:spPr>
        <a:xfrm>
          <a:off x="0" y="3236268"/>
          <a:ext cx="7293023"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04E635-A8DC-A248-8105-F6C431519CF9}">
      <dsp:nvSpPr>
        <dsp:cNvPr id="0" name=""/>
        <dsp:cNvSpPr/>
      </dsp:nvSpPr>
      <dsp:spPr>
        <a:xfrm>
          <a:off x="364651" y="3000108"/>
          <a:ext cx="5105116"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961" tIns="0" rIns="192961" bIns="0" numCol="1" spcCol="1270" anchor="ctr" anchorCtr="0">
          <a:noAutofit/>
        </a:bodyPr>
        <a:lstStyle/>
        <a:p>
          <a:pPr marL="0" lvl="0" indent="0" algn="l" defTabSz="711200">
            <a:lnSpc>
              <a:spcPct val="90000"/>
            </a:lnSpc>
            <a:spcBef>
              <a:spcPct val="0"/>
            </a:spcBef>
            <a:spcAft>
              <a:spcPct val="35000"/>
            </a:spcAft>
            <a:buNone/>
          </a:pPr>
          <a:r>
            <a:rPr lang="en-US" sz="1600" kern="1200" dirty="0"/>
            <a:t>Patients with other pre-existing chronic pain syndromes</a:t>
          </a:r>
        </a:p>
      </dsp:txBody>
      <dsp:txXfrm>
        <a:off x="387708" y="3023165"/>
        <a:ext cx="5059002" cy="42620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E22B63-B240-154F-A545-F223421F1AB8}">
      <dsp:nvSpPr>
        <dsp:cNvPr id="0" name=""/>
        <dsp:cNvSpPr/>
      </dsp:nvSpPr>
      <dsp:spPr>
        <a:xfrm>
          <a:off x="0" y="415741"/>
          <a:ext cx="7293023" cy="630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A2B52D-0F98-8B4C-98F4-CD4685D9B1D6}">
      <dsp:nvSpPr>
        <dsp:cNvPr id="0" name=""/>
        <dsp:cNvSpPr/>
      </dsp:nvSpPr>
      <dsp:spPr>
        <a:xfrm>
          <a:off x="364651" y="46741"/>
          <a:ext cx="5105116" cy="738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961" tIns="0" rIns="192961" bIns="0" numCol="1" spcCol="1270" anchor="ctr" anchorCtr="0">
          <a:noAutofit/>
        </a:bodyPr>
        <a:lstStyle/>
        <a:p>
          <a:pPr marL="0" lvl="0" indent="0" algn="l" defTabSz="889000">
            <a:lnSpc>
              <a:spcPct val="90000"/>
            </a:lnSpc>
            <a:spcBef>
              <a:spcPct val="0"/>
            </a:spcBef>
            <a:spcAft>
              <a:spcPct val="35000"/>
            </a:spcAft>
            <a:buNone/>
          </a:pPr>
          <a:r>
            <a:rPr lang="en-US" sz="2000" kern="1200" dirty="0"/>
            <a:t>Patients with opioid tolerance</a:t>
          </a:r>
        </a:p>
      </dsp:txBody>
      <dsp:txXfrm>
        <a:off x="400677" y="82767"/>
        <a:ext cx="5033064" cy="665948"/>
      </dsp:txXfrm>
    </dsp:sp>
    <dsp:sp modelId="{6DEE0D88-CA79-D145-8035-3AC04EB11EB4}">
      <dsp:nvSpPr>
        <dsp:cNvPr id="0" name=""/>
        <dsp:cNvSpPr/>
      </dsp:nvSpPr>
      <dsp:spPr>
        <a:xfrm>
          <a:off x="0" y="1549741"/>
          <a:ext cx="7293023" cy="208687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6020" tIns="520700" rIns="56602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Abnormally increased sensitivity to painful stimuli</a:t>
          </a:r>
        </a:p>
        <a:p>
          <a:pPr marL="171450" lvl="1" indent="-171450" algn="l" defTabSz="800100">
            <a:lnSpc>
              <a:spcPct val="90000"/>
            </a:lnSpc>
            <a:spcBef>
              <a:spcPct val="0"/>
            </a:spcBef>
            <a:spcAft>
              <a:spcPct val="15000"/>
            </a:spcAft>
            <a:buChar char="•"/>
          </a:pPr>
          <a:r>
            <a:rPr lang="en-US" sz="1800" kern="1200" dirty="0"/>
            <a:t>Increasing pain intensity, spread of pain to other locations</a:t>
          </a:r>
        </a:p>
        <a:p>
          <a:pPr marL="171450" lvl="1" indent="-171450" algn="l" defTabSz="800100">
            <a:lnSpc>
              <a:spcPct val="90000"/>
            </a:lnSpc>
            <a:spcBef>
              <a:spcPct val="0"/>
            </a:spcBef>
            <a:spcAft>
              <a:spcPct val="15000"/>
            </a:spcAft>
            <a:buChar char="•"/>
          </a:pPr>
          <a:r>
            <a:rPr lang="en-US" sz="1800" kern="1200" dirty="0"/>
            <a:t>Opioid-induced hyperalgesia can develop acutely post-op</a:t>
          </a:r>
        </a:p>
        <a:p>
          <a:pPr marL="342900" lvl="2" indent="-171450" algn="l" defTabSz="800100">
            <a:lnSpc>
              <a:spcPct val="90000"/>
            </a:lnSpc>
            <a:spcBef>
              <a:spcPct val="0"/>
            </a:spcBef>
            <a:spcAft>
              <a:spcPct val="15000"/>
            </a:spcAft>
            <a:buChar char="•"/>
          </a:pPr>
          <a:r>
            <a:rPr lang="en-US" sz="1800" kern="1200" dirty="0"/>
            <a:t>Increasing opioid dose may worsen pain control</a:t>
          </a:r>
        </a:p>
        <a:p>
          <a:pPr marL="171450" lvl="1" indent="-171450" algn="l" defTabSz="800100">
            <a:lnSpc>
              <a:spcPct val="90000"/>
            </a:lnSpc>
            <a:spcBef>
              <a:spcPct val="0"/>
            </a:spcBef>
            <a:spcAft>
              <a:spcPct val="15000"/>
            </a:spcAft>
            <a:buChar char="•"/>
          </a:pPr>
          <a:r>
            <a:rPr lang="en-US" sz="1800" kern="1200" dirty="0"/>
            <a:t>Lidocaine (and ketamine) likely to act via NMDA blockade</a:t>
          </a:r>
        </a:p>
      </dsp:txBody>
      <dsp:txXfrm>
        <a:off x="0" y="1549741"/>
        <a:ext cx="7293023" cy="2086875"/>
      </dsp:txXfrm>
    </dsp:sp>
    <dsp:sp modelId="{F6FCFC69-065D-054B-AEC2-8F0EA92C5F59}">
      <dsp:nvSpPr>
        <dsp:cNvPr id="0" name=""/>
        <dsp:cNvSpPr/>
      </dsp:nvSpPr>
      <dsp:spPr>
        <a:xfrm>
          <a:off x="364651" y="1180741"/>
          <a:ext cx="5105116" cy="738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961" tIns="0" rIns="192961" bIns="0" numCol="1" spcCol="1270" anchor="ctr" anchorCtr="0">
          <a:noAutofit/>
        </a:bodyPr>
        <a:lstStyle/>
        <a:p>
          <a:pPr marL="0" lvl="0" indent="0" algn="l" defTabSz="889000">
            <a:lnSpc>
              <a:spcPct val="90000"/>
            </a:lnSpc>
            <a:spcBef>
              <a:spcPct val="0"/>
            </a:spcBef>
            <a:spcAft>
              <a:spcPct val="35000"/>
            </a:spcAft>
            <a:buNone/>
          </a:pPr>
          <a:r>
            <a:rPr lang="en-US" sz="2000" kern="1200" dirty="0"/>
            <a:t>Patients with hyperalgesia</a:t>
          </a:r>
        </a:p>
      </dsp:txBody>
      <dsp:txXfrm>
        <a:off x="400677" y="1216767"/>
        <a:ext cx="5033064" cy="66594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283352-D03B-D448-AA64-70A9A5E7B0BF}">
      <dsp:nvSpPr>
        <dsp:cNvPr id="0" name=""/>
        <dsp:cNvSpPr/>
      </dsp:nvSpPr>
      <dsp:spPr>
        <a:xfrm>
          <a:off x="0" y="4804"/>
          <a:ext cx="8229600" cy="7571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CA" sz="2000" kern="1200" dirty="0"/>
            <a:t>Largest review of IV lidocaine infusion to date (2018)</a:t>
          </a:r>
          <a:endParaRPr lang="en-US" sz="2000" kern="1200" dirty="0"/>
        </a:p>
      </dsp:txBody>
      <dsp:txXfrm>
        <a:off x="36961" y="41765"/>
        <a:ext cx="8155678" cy="683227"/>
      </dsp:txXfrm>
    </dsp:sp>
    <dsp:sp modelId="{8E97DF2E-03FA-C044-BE21-E07A7DE271DE}">
      <dsp:nvSpPr>
        <dsp:cNvPr id="0" name=""/>
        <dsp:cNvSpPr/>
      </dsp:nvSpPr>
      <dsp:spPr>
        <a:xfrm>
          <a:off x="0" y="934753"/>
          <a:ext cx="8229600" cy="7088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CA" sz="2000" kern="1200" dirty="0"/>
            <a:t>68 small RCTs with 4525 randomized participants</a:t>
          </a:r>
          <a:endParaRPr lang="en-US" sz="2000" kern="1200" dirty="0"/>
        </a:p>
      </dsp:txBody>
      <dsp:txXfrm>
        <a:off x="34603" y="969356"/>
        <a:ext cx="8160394" cy="639645"/>
      </dsp:txXfrm>
    </dsp:sp>
    <dsp:sp modelId="{721FF6F5-AD51-C548-8E86-8F596CBF2AB4}">
      <dsp:nvSpPr>
        <dsp:cNvPr id="0" name=""/>
        <dsp:cNvSpPr/>
      </dsp:nvSpPr>
      <dsp:spPr>
        <a:xfrm>
          <a:off x="0" y="1643604"/>
          <a:ext cx="8229600" cy="124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CA" sz="1800" kern="1200" dirty="0"/>
            <a:t>Open abdominal surgery: 22 trials</a:t>
          </a:r>
          <a:endParaRPr lang="en-US" sz="1800" kern="1200" dirty="0"/>
        </a:p>
        <a:p>
          <a:pPr marL="171450" lvl="1" indent="-171450" algn="l" defTabSz="800100">
            <a:lnSpc>
              <a:spcPct val="90000"/>
            </a:lnSpc>
            <a:spcBef>
              <a:spcPct val="0"/>
            </a:spcBef>
            <a:spcAft>
              <a:spcPct val="20000"/>
            </a:spcAft>
            <a:buChar char="•"/>
          </a:pPr>
          <a:r>
            <a:rPr lang="en-CA" sz="1800" kern="1200" dirty="0"/>
            <a:t>Laparoscopic abdominal surgery: 20 trials</a:t>
          </a:r>
          <a:endParaRPr lang="en-US" sz="1800" kern="1200" dirty="0"/>
        </a:p>
        <a:p>
          <a:pPr marL="171450" lvl="1" indent="-171450" algn="l" defTabSz="800100">
            <a:lnSpc>
              <a:spcPct val="90000"/>
            </a:lnSpc>
            <a:spcBef>
              <a:spcPct val="0"/>
            </a:spcBef>
            <a:spcAft>
              <a:spcPct val="20000"/>
            </a:spcAft>
            <a:buChar char="•"/>
          </a:pPr>
          <a:r>
            <a:rPr lang="en-CA" sz="1800" kern="1200" dirty="0"/>
            <a:t>Other surgery: 26 trials</a:t>
          </a:r>
          <a:endParaRPr lang="en-US" sz="1800" kern="1200" dirty="0"/>
        </a:p>
        <a:p>
          <a:pPr marL="171450" lvl="1" indent="-171450" algn="l" defTabSz="800100">
            <a:lnSpc>
              <a:spcPct val="90000"/>
            </a:lnSpc>
            <a:spcBef>
              <a:spcPct val="0"/>
            </a:spcBef>
            <a:spcAft>
              <a:spcPct val="20000"/>
            </a:spcAft>
            <a:buChar char="•"/>
          </a:pPr>
          <a:r>
            <a:rPr lang="en-CA" sz="1800" kern="1200" dirty="0"/>
            <a:t>Dose and duration of lidocaine infusion varied</a:t>
          </a:r>
          <a:endParaRPr lang="en-US" sz="1800" kern="1200" dirty="0"/>
        </a:p>
      </dsp:txBody>
      <dsp:txXfrm>
        <a:off x="0" y="1643604"/>
        <a:ext cx="8229600" cy="1242000"/>
      </dsp:txXfrm>
    </dsp:sp>
    <dsp:sp modelId="{185AFF5F-4645-D643-A368-5DC232E651F9}">
      <dsp:nvSpPr>
        <dsp:cNvPr id="0" name=""/>
        <dsp:cNvSpPr/>
      </dsp:nvSpPr>
      <dsp:spPr>
        <a:xfrm>
          <a:off x="0" y="2885604"/>
          <a:ext cx="8229600" cy="64195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CA" sz="2000" kern="1200" dirty="0"/>
            <a:t>Cochrane review: more rigorous approach to reviewing evidence </a:t>
          </a:r>
          <a:endParaRPr lang="en-US" sz="2000" kern="1200" dirty="0"/>
        </a:p>
      </dsp:txBody>
      <dsp:txXfrm>
        <a:off x="31338" y="2916942"/>
        <a:ext cx="8166924" cy="579277"/>
      </dsp:txXfrm>
    </dsp:sp>
    <dsp:sp modelId="{C796C4AC-66B0-A54D-9DDD-5E59807E87A7}">
      <dsp:nvSpPr>
        <dsp:cNvPr id="0" name=""/>
        <dsp:cNvSpPr/>
      </dsp:nvSpPr>
      <dsp:spPr>
        <a:xfrm>
          <a:off x="0" y="3527558"/>
          <a:ext cx="8229600" cy="993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CA" sz="1800" kern="1200" dirty="0"/>
            <a:t>No large multi-centre randomized controlled trials exist</a:t>
          </a:r>
          <a:endParaRPr lang="en-US" sz="1800" kern="1200" dirty="0"/>
        </a:p>
        <a:p>
          <a:pPr marL="171450" lvl="1" indent="-171450" algn="l" defTabSz="800100">
            <a:lnSpc>
              <a:spcPct val="90000"/>
            </a:lnSpc>
            <a:spcBef>
              <a:spcPct val="0"/>
            </a:spcBef>
            <a:spcAft>
              <a:spcPct val="20000"/>
            </a:spcAft>
            <a:buChar char="•"/>
          </a:pPr>
          <a:r>
            <a:rPr lang="en-CA" sz="1800" kern="1200" dirty="0"/>
            <a:t>Evidence overall of “low quality”</a:t>
          </a:r>
          <a:endParaRPr lang="en-US" sz="1800" kern="1200" dirty="0"/>
        </a:p>
        <a:p>
          <a:pPr marL="171450" lvl="1" indent="-171450" algn="l" defTabSz="800100">
            <a:lnSpc>
              <a:spcPct val="90000"/>
            </a:lnSpc>
            <a:spcBef>
              <a:spcPct val="0"/>
            </a:spcBef>
            <a:spcAft>
              <a:spcPct val="20000"/>
            </a:spcAft>
            <a:buChar char="•"/>
          </a:pPr>
          <a:r>
            <a:rPr lang="en-US" sz="1800" kern="1200" dirty="0"/>
            <a:t>Possibility of bias in many trials</a:t>
          </a:r>
        </a:p>
      </dsp:txBody>
      <dsp:txXfrm>
        <a:off x="0" y="3527558"/>
        <a:ext cx="8229600" cy="99360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4901D5-0811-45E9-B6FA-C3A5483EF8B8}">
      <dsp:nvSpPr>
        <dsp:cNvPr id="0" name=""/>
        <dsp:cNvSpPr/>
      </dsp:nvSpPr>
      <dsp:spPr>
        <a:xfrm>
          <a:off x="0" y="506593"/>
          <a:ext cx="8229600" cy="3861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Pain at 1-4 hours post-op</a:t>
          </a:r>
        </a:p>
      </dsp:txBody>
      <dsp:txXfrm>
        <a:off x="18848" y="525441"/>
        <a:ext cx="8191904" cy="348409"/>
      </dsp:txXfrm>
    </dsp:sp>
    <dsp:sp modelId="{E51D26A4-9533-8B40-A8F2-12DE506D7760}">
      <dsp:nvSpPr>
        <dsp:cNvPr id="0" name=""/>
        <dsp:cNvSpPr/>
      </dsp:nvSpPr>
      <dsp:spPr>
        <a:xfrm>
          <a:off x="0" y="1540768"/>
          <a:ext cx="8229600" cy="92282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CA" sz="2000" b="0" i="0" kern="1200" baseline="0" dirty="0"/>
            <a:t>At early time points (1-4 hours) after surgery, there was an average pain reduction of</a:t>
          </a:r>
          <a:r>
            <a:rPr lang="en-CA" sz="2000" b="0" i="0" kern="1200" dirty="0"/>
            <a:t> </a:t>
          </a:r>
          <a:r>
            <a:rPr lang="en-CA" sz="2000" b="0" i="0" kern="1200" baseline="0" dirty="0"/>
            <a:t>between 0.37 cm and 2.48 cm on a 0 to 10 cm visual analogue scale (SMD -0.5 cm).</a:t>
          </a:r>
          <a:endParaRPr lang="en-US" sz="2000" kern="1200" dirty="0"/>
        </a:p>
      </dsp:txBody>
      <dsp:txXfrm>
        <a:off x="45048" y="1585816"/>
        <a:ext cx="8139504" cy="832725"/>
      </dsp:txXfrm>
    </dsp:sp>
    <dsp:sp modelId="{695C8F2D-75CE-A840-A60F-ED12C925F3F5}">
      <dsp:nvSpPr>
        <dsp:cNvPr id="0" name=""/>
        <dsp:cNvSpPr/>
      </dsp:nvSpPr>
      <dsp:spPr>
        <a:xfrm>
          <a:off x="0" y="2690075"/>
          <a:ext cx="8229600" cy="1198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CA" sz="2000" kern="1200" dirty="0"/>
            <a:t>We are uncertain whether IV lidocaine improves postoperative pain compared to placebo or no treatment at early time points (1 to 4 hours) after surgery, (very low-quality evidence).</a:t>
          </a:r>
          <a:endParaRPr lang="en-US" sz="2000" kern="1200" dirty="0"/>
        </a:p>
      </dsp:txBody>
      <dsp:txXfrm>
        <a:off x="58485" y="2748560"/>
        <a:ext cx="8112630" cy="108111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41D862-1C31-4BEC-A388-3F2222564B0E}">
      <dsp:nvSpPr>
        <dsp:cNvPr id="0" name=""/>
        <dsp:cNvSpPr/>
      </dsp:nvSpPr>
      <dsp:spPr>
        <a:xfrm>
          <a:off x="0" y="604662"/>
          <a:ext cx="8229600" cy="4571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Pain at 24 and 48 hours post-op</a:t>
          </a:r>
        </a:p>
      </dsp:txBody>
      <dsp:txXfrm>
        <a:off x="22316" y="626978"/>
        <a:ext cx="8184968" cy="412519"/>
      </dsp:txXfrm>
    </dsp:sp>
    <dsp:sp modelId="{0F7F2D18-A786-8E41-85DF-FD02DF80D59C}">
      <dsp:nvSpPr>
        <dsp:cNvPr id="0" name=""/>
        <dsp:cNvSpPr/>
      </dsp:nvSpPr>
      <dsp:spPr>
        <a:xfrm>
          <a:off x="0" y="1847506"/>
          <a:ext cx="8229600" cy="6361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CA" sz="2000" kern="1200" dirty="0"/>
            <a:t>Average pain reduction of between 0.10 cm to 0.48 cm at 24 hours (SMD -0.14 cm) and 0.08 cm to 0.42 cm at 48 hours (SMD -0.11 cm).</a:t>
          </a:r>
          <a:endParaRPr lang="en-US" sz="2000" kern="1200" dirty="0"/>
        </a:p>
      </dsp:txBody>
      <dsp:txXfrm>
        <a:off x="31056" y="1878562"/>
        <a:ext cx="8167488" cy="574068"/>
      </dsp:txXfrm>
    </dsp:sp>
    <dsp:sp modelId="{4E8C06D8-0A1E-5D41-867B-F18EB2FFE944}">
      <dsp:nvSpPr>
        <dsp:cNvPr id="0" name=""/>
        <dsp:cNvSpPr/>
      </dsp:nvSpPr>
      <dsp:spPr>
        <a:xfrm>
          <a:off x="0" y="2804498"/>
          <a:ext cx="8229600" cy="101817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CA" sz="2000" kern="1200" dirty="0"/>
            <a:t>Assuming approximately 1cm on a 0 – 10cm pain scale is clinically meaningful, w</a:t>
          </a:r>
          <a:r>
            <a:rPr lang="en-CA" sz="2000" b="0" i="0" kern="1200" baseline="0" dirty="0"/>
            <a:t>e ruled out a clinically relevant reduction in pain with lidocaine at 24 hours and at 48 hours (moderate-quality evidence). </a:t>
          </a:r>
          <a:endParaRPr lang="en-US" sz="2000" kern="1200" dirty="0"/>
        </a:p>
      </dsp:txBody>
      <dsp:txXfrm>
        <a:off x="49703" y="2854201"/>
        <a:ext cx="8130194" cy="91877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690042-A515-1048-8E80-13C0FDCA7A02}">
      <dsp:nvSpPr>
        <dsp:cNvPr id="0" name=""/>
        <dsp:cNvSpPr/>
      </dsp:nvSpPr>
      <dsp:spPr>
        <a:xfrm>
          <a:off x="0" y="276870"/>
          <a:ext cx="8229600" cy="47440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CA" sz="2000" b="0" i="0" kern="1200" baseline="0" dirty="0"/>
            <a:t>Other outcomes:</a:t>
          </a:r>
          <a:endParaRPr lang="en-US" sz="2000" kern="1200" dirty="0"/>
        </a:p>
      </dsp:txBody>
      <dsp:txXfrm>
        <a:off x="23158" y="300028"/>
        <a:ext cx="8183284" cy="428087"/>
      </dsp:txXfrm>
    </dsp:sp>
    <dsp:sp modelId="{0405B769-5FC3-0442-81D2-4E8477785136}">
      <dsp:nvSpPr>
        <dsp:cNvPr id="0" name=""/>
        <dsp:cNvSpPr/>
      </dsp:nvSpPr>
      <dsp:spPr>
        <a:xfrm>
          <a:off x="0" y="814920"/>
          <a:ext cx="8229600" cy="1225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2860" rIns="128016" bIns="22860" numCol="1" spcCol="1270" anchor="t" anchorCtr="0">
          <a:noAutofit/>
        </a:bodyPr>
        <a:lstStyle/>
        <a:p>
          <a:pPr marL="171450" lvl="1" indent="-171450" algn="l" defTabSz="800100">
            <a:lnSpc>
              <a:spcPct val="90000"/>
            </a:lnSpc>
            <a:spcBef>
              <a:spcPct val="0"/>
            </a:spcBef>
            <a:spcAft>
              <a:spcPct val="20000"/>
            </a:spcAft>
            <a:buChar char="•"/>
          </a:pPr>
          <a:endParaRPr lang="en-US" sz="1800" kern="1200" dirty="0"/>
        </a:p>
        <a:p>
          <a:pPr marL="171450" lvl="1" indent="-171450" algn="l" defTabSz="800100">
            <a:lnSpc>
              <a:spcPct val="90000"/>
            </a:lnSpc>
            <a:spcBef>
              <a:spcPct val="0"/>
            </a:spcBef>
            <a:spcAft>
              <a:spcPct val="20000"/>
            </a:spcAft>
            <a:buChar char="•"/>
          </a:pPr>
          <a:r>
            <a:rPr lang="en-CA" sz="1800" b="0" i="0" kern="1200" baseline="0" dirty="0"/>
            <a:t>time to bowel recovery (mean difference MD −7.92 hours</a:t>
          </a:r>
          <a:r>
            <a:rPr lang="en-CA" sz="1800" kern="1200" dirty="0"/>
            <a:t>)</a:t>
          </a:r>
          <a:endParaRPr lang="en-US" sz="1800" kern="1200" dirty="0"/>
        </a:p>
        <a:p>
          <a:pPr marL="171450" lvl="1" indent="-171450" algn="l" defTabSz="800100">
            <a:lnSpc>
              <a:spcPct val="90000"/>
            </a:lnSpc>
            <a:spcBef>
              <a:spcPct val="0"/>
            </a:spcBef>
            <a:spcAft>
              <a:spcPct val="20000"/>
            </a:spcAft>
            <a:buChar char="•"/>
          </a:pPr>
          <a:r>
            <a:rPr lang="en-CA" sz="1800" b="0" i="0" kern="1200" baseline="0" dirty="0"/>
            <a:t>risk of postoperative</a:t>
          </a:r>
          <a:r>
            <a:rPr lang="en-CA" sz="1800" b="0" i="0" kern="1200" dirty="0"/>
            <a:t> </a:t>
          </a:r>
          <a:r>
            <a:rPr lang="en-CA" sz="1800" b="0" i="0" kern="1200" baseline="0" dirty="0"/>
            <a:t>nausea (</a:t>
          </a:r>
          <a:r>
            <a:rPr lang="en-CA" sz="1800" kern="1200" dirty="0"/>
            <a:t>risk ratio</a:t>
          </a:r>
          <a:r>
            <a:rPr lang="en-CA" sz="1800" b="0" i="0" kern="1200" baseline="0" dirty="0"/>
            <a:t> 0.78)</a:t>
          </a:r>
          <a:endParaRPr lang="en-US" sz="1800" kern="1200" dirty="0"/>
        </a:p>
        <a:p>
          <a:pPr marL="171450" lvl="1" indent="-171450" algn="l" defTabSz="800100">
            <a:lnSpc>
              <a:spcPct val="90000"/>
            </a:lnSpc>
            <a:spcBef>
              <a:spcPct val="0"/>
            </a:spcBef>
            <a:spcAft>
              <a:spcPct val="20000"/>
            </a:spcAft>
            <a:buChar char="•"/>
          </a:pPr>
          <a:r>
            <a:rPr lang="en-CA" sz="1800" b="0" i="0" kern="1200" baseline="0" dirty="0"/>
            <a:t>opioid consumption (MD −4.52</a:t>
          </a:r>
          <a:r>
            <a:rPr lang="en-CA" sz="1800" b="0" i="0" kern="1200" dirty="0"/>
            <a:t> </a:t>
          </a:r>
          <a:r>
            <a:rPr lang="en-CA" sz="1800" b="0" i="0" kern="1200" baseline="0" dirty="0"/>
            <a:t>mg morphine equivalents)</a:t>
          </a:r>
          <a:endParaRPr lang="en-US" sz="1800" kern="1200" dirty="0"/>
        </a:p>
      </dsp:txBody>
      <dsp:txXfrm>
        <a:off x="0" y="814920"/>
        <a:ext cx="8229600" cy="1225440"/>
      </dsp:txXfrm>
    </dsp:sp>
    <dsp:sp modelId="{C36B54A9-9741-444F-B09A-4EBD2FAF4F70}">
      <dsp:nvSpPr>
        <dsp:cNvPr id="0" name=""/>
        <dsp:cNvSpPr/>
      </dsp:nvSpPr>
      <dsp:spPr>
        <a:xfrm>
          <a:off x="0" y="2328390"/>
          <a:ext cx="8229600" cy="7083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CA" sz="2000" kern="1200" dirty="0"/>
            <a:t>We are uncertain whether lidocaine reduces the risk of ileus, time to first bowel movement, risk of post-operative nausea, or opioid consumption.</a:t>
          </a:r>
          <a:endParaRPr lang="en-US" sz="2000" kern="1200" dirty="0"/>
        </a:p>
      </dsp:txBody>
      <dsp:txXfrm>
        <a:off x="34578" y="2362968"/>
        <a:ext cx="8160444" cy="639184"/>
      </dsp:txXfrm>
    </dsp:sp>
    <dsp:sp modelId="{A9F886DE-2D7F-B841-9C19-605D4E7297CB}">
      <dsp:nvSpPr>
        <dsp:cNvPr id="0" name=""/>
        <dsp:cNvSpPr/>
      </dsp:nvSpPr>
      <dsp:spPr>
        <a:xfrm>
          <a:off x="0" y="3177476"/>
          <a:ext cx="8229600" cy="6763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CA" sz="2000" kern="1200" dirty="0"/>
            <a:t>Q</a:t>
          </a:r>
          <a:r>
            <a:rPr lang="en-CA" sz="2000" b="0" i="0" kern="1200" baseline="0" dirty="0"/>
            <a:t>uality of evidence was very low for all these outcomes.</a:t>
          </a:r>
          <a:endParaRPr lang="en-US" sz="2000" kern="1200" dirty="0"/>
        </a:p>
      </dsp:txBody>
      <dsp:txXfrm>
        <a:off x="33017" y="3210493"/>
        <a:ext cx="8163566" cy="61033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40848C-DDC8-AE43-9BEE-BD9E80C14060}">
      <dsp:nvSpPr>
        <dsp:cNvPr id="0" name=""/>
        <dsp:cNvSpPr/>
      </dsp:nvSpPr>
      <dsp:spPr>
        <a:xfrm>
          <a:off x="0" y="106449"/>
          <a:ext cx="8229600" cy="64295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CA" sz="2000" b="0" i="0" kern="1200" baseline="0" dirty="0"/>
            <a:t>Authors’ conclusions:</a:t>
          </a:r>
          <a:endParaRPr lang="en-US" sz="2000" kern="1200" dirty="0"/>
        </a:p>
      </dsp:txBody>
      <dsp:txXfrm>
        <a:off x="31387" y="137836"/>
        <a:ext cx="8166826" cy="580185"/>
      </dsp:txXfrm>
    </dsp:sp>
    <dsp:sp modelId="{8DAC02DA-9729-8247-AFE1-D302752E41FA}">
      <dsp:nvSpPr>
        <dsp:cNvPr id="0" name=""/>
        <dsp:cNvSpPr/>
      </dsp:nvSpPr>
      <dsp:spPr>
        <a:xfrm>
          <a:off x="0" y="1163524"/>
          <a:ext cx="8229600" cy="15588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CA" sz="1700" b="0" i="0" kern="1200" baseline="0" dirty="0"/>
            <a:t>We are uncertain whether IV perioperative lidocaine, when compared to placebo or no treatment, has a beneficial impact on pain scores in</a:t>
          </a:r>
          <a:r>
            <a:rPr lang="en-CA" sz="1700" b="0" i="0" kern="1200" dirty="0"/>
            <a:t> </a:t>
          </a:r>
          <a:r>
            <a:rPr lang="en-CA" sz="1700" b="0" i="0" kern="1200" baseline="0" dirty="0"/>
            <a:t>the early postoperative phase, and on gastrointestinal recovery, postoperative nausea, and opioid consumption. </a:t>
          </a:r>
          <a:endParaRPr lang="en-US" sz="1700" kern="1200" dirty="0"/>
        </a:p>
      </dsp:txBody>
      <dsp:txXfrm>
        <a:off x="76098" y="1239622"/>
        <a:ext cx="8077404" cy="1406682"/>
      </dsp:txXfrm>
    </dsp:sp>
    <dsp:sp modelId="{E8A5D5C6-3CB2-204C-A506-2741D3F5966B}">
      <dsp:nvSpPr>
        <dsp:cNvPr id="0" name=""/>
        <dsp:cNvSpPr/>
      </dsp:nvSpPr>
      <dsp:spPr>
        <a:xfrm>
          <a:off x="0" y="2785762"/>
          <a:ext cx="8229600" cy="5643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CA" sz="1700" kern="1200"/>
            <a:t>Lidocaine probably has no clinically relevant effect on pain scores later than 24 hours. </a:t>
          </a:r>
          <a:endParaRPr lang="en-US" sz="1700" kern="1200"/>
        </a:p>
      </dsp:txBody>
      <dsp:txXfrm>
        <a:off x="27550" y="2813312"/>
        <a:ext cx="8174500" cy="509260"/>
      </dsp:txXfrm>
    </dsp:sp>
    <dsp:sp modelId="{6B6B94C4-63A9-A045-8256-95BA165A933C}">
      <dsp:nvSpPr>
        <dsp:cNvPr id="0" name=""/>
        <dsp:cNvSpPr/>
      </dsp:nvSpPr>
      <dsp:spPr>
        <a:xfrm>
          <a:off x="0" y="3413483"/>
          <a:ext cx="8229600" cy="6552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CA" sz="1700" b="0" i="0" kern="1200" baseline="0"/>
            <a:t>The quality of evidence</a:t>
          </a:r>
          <a:r>
            <a:rPr lang="en-CA" sz="1700" b="0" i="0" kern="1200"/>
            <a:t> </a:t>
          </a:r>
          <a:r>
            <a:rPr lang="en-CA" sz="1700" b="0" i="0" kern="1200" baseline="0"/>
            <a:t>was limited due to inconsistency, imprecision, and study quality</a:t>
          </a:r>
          <a:r>
            <a:rPr lang="en-CA" sz="1700" kern="1200"/>
            <a:t>. </a:t>
          </a:r>
          <a:endParaRPr lang="en-US" sz="1700" kern="1200"/>
        </a:p>
      </dsp:txBody>
      <dsp:txXfrm>
        <a:off x="31988" y="3445471"/>
        <a:ext cx="8165624" cy="59129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D0FB49-64C2-F442-A3F1-4F2F45383838}">
      <dsp:nvSpPr>
        <dsp:cNvPr id="0" name=""/>
        <dsp:cNvSpPr/>
      </dsp:nvSpPr>
      <dsp:spPr>
        <a:xfrm>
          <a:off x="0" y="363677"/>
          <a:ext cx="8195871" cy="18207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6091" tIns="354076" rIns="636091"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Seizure disorders and other neurological disorders</a:t>
          </a:r>
        </a:p>
        <a:p>
          <a:pPr marL="171450" lvl="1" indent="-171450" algn="l" defTabSz="755650">
            <a:lnSpc>
              <a:spcPct val="90000"/>
            </a:lnSpc>
            <a:spcBef>
              <a:spcPct val="0"/>
            </a:spcBef>
            <a:spcAft>
              <a:spcPct val="15000"/>
            </a:spcAft>
            <a:buChar char="•"/>
          </a:pPr>
          <a:r>
            <a:rPr lang="en-US" sz="1700" kern="1200" dirty="0"/>
            <a:t>Cardiac conduction abnormalities:</a:t>
          </a:r>
        </a:p>
        <a:p>
          <a:pPr marL="342900" lvl="2" indent="-171450" algn="l" defTabSz="755650">
            <a:lnSpc>
              <a:spcPct val="90000"/>
            </a:lnSpc>
            <a:spcBef>
              <a:spcPct val="0"/>
            </a:spcBef>
            <a:spcAft>
              <a:spcPct val="15000"/>
            </a:spcAft>
            <a:buChar char="•"/>
          </a:pPr>
          <a:r>
            <a:rPr lang="en-US" sz="1700" kern="1200" dirty="0"/>
            <a:t>heart block, BBB, sinus bradycardia</a:t>
          </a:r>
        </a:p>
        <a:p>
          <a:pPr marL="171450" lvl="1" indent="-171450" algn="l" defTabSz="755650">
            <a:lnSpc>
              <a:spcPct val="90000"/>
            </a:lnSpc>
            <a:spcBef>
              <a:spcPct val="0"/>
            </a:spcBef>
            <a:spcAft>
              <a:spcPct val="15000"/>
            </a:spcAft>
            <a:buChar char="•"/>
          </a:pPr>
          <a:r>
            <a:rPr lang="en-US" sz="1700" kern="1200" dirty="0"/>
            <a:t>Hypoxia</a:t>
          </a:r>
        </a:p>
        <a:p>
          <a:pPr marL="171450" lvl="1" indent="-171450" algn="l" defTabSz="755650">
            <a:lnSpc>
              <a:spcPct val="90000"/>
            </a:lnSpc>
            <a:spcBef>
              <a:spcPct val="0"/>
            </a:spcBef>
            <a:spcAft>
              <a:spcPct val="15000"/>
            </a:spcAft>
            <a:buChar char="•"/>
          </a:pPr>
          <a:r>
            <a:rPr lang="en-US" sz="1700" kern="1200" dirty="0"/>
            <a:t>Electrolyte disturbance, low albumin</a:t>
          </a:r>
        </a:p>
      </dsp:txBody>
      <dsp:txXfrm>
        <a:off x="0" y="363677"/>
        <a:ext cx="8195871" cy="1820700"/>
      </dsp:txXfrm>
    </dsp:sp>
    <dsp:sp modelId="{04B1A41B-411A-3B41-979E-1DBAF40E766F}">
      <dsp:nvSpPr>
        <dsp:cNvPr id="0" name=""/>
        <dsp:cNvSpPr/>
      </dsp:nvSpPr>
      <dsp:spPr>
        <a:xfrm>
          <a:off x="409793" y="112757"/>
          <a:ext cx="5737109" cy="50184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6849" tIns="0" rIns="216849" bIns="0" numCol="1" spcCol="1270" anchor="ctr" anchorCtr="0">
          <a:noAutofit/>
        </a:bodyPr>
        <a:lstStyle/>
        <a:p>
          <a:pPr marL="0" lvl="0" indent="0" algn="l" defTabSz="800100">
            <a:lnSpc>
              <a:spcPct val="90000"/>
            </a:lnSpc>
            <a:spcBef>
              <a:spcPct val="0"/>
            </a:spcBef>
            <a:spcAft>
              <a:spcPct val="35000"/>
            </a:spcAft>
            <a:buNone/>
          </a:pPr>
          <a:r>
            <a:rPr lang="en-US" sz="1800" kern="1200" dirty="0"/>
            <a:t>Patients predisposed to lidocaine toxicity:</a:t>
          </a:r>
        </a:p>
      </dsp:txBody>
      <dsp:txXfrm>
        <a:off x="434291" y="137255"/>
        <a:ext cx="5688113" cy="452844"/>
      </dsp:txXfrm>
    </dsp:sp>
    <dsp:sp modelId="{1654B356-937E-BE4D-B6B5-A62CA8DE399D}">
      <dsp:nvSpPr>
        <dsp:cNvPr id="0" name=""/>
        <dsp:cNvSpPr/>
      </dsp:nvSpPr>
      <dsp:spPr>
        <a:xfrm>
          <a:off x="0" y="2527097"/>
          <a:ext cx="8195871" cy="155295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6091" tIns="354076" rIns="636091"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Heart failure, low cardiac output</a:t>
          </a:r>
        </a:p>
        <a:p>
          <a:pPr marL="171450" lvl="1" indent="-171450" algn="l" defTabSz="755650">
            <a:lnSpc>
              <a:spcPct val="90000"/>
            </a:lnSpc>
            <a:spcBef>
              <a:spcPct val="0"/>
            </a:spcBef>
            <a:spcAft>
              <a:spcPct val="15000"/>
            </a:spcAft>
            <a:buChar char="•"/>
          </a:pPr>
          <a:r>
            <a:rPr lang="en-US" sz="1700" kern="1200" dirty="0"/>
            <a:t>Liver disease</a:t>
          </a:r>
        </a:p>
        <a:p>
          <a:pPr marL="171450" lvl="1" indent="-171450" algn="l" defTabSz="755650">
            <a:lnSpc>
              <a:spcPct val="90000"/>
            </a:lnSpc>
            <a:spcBef>
              <a:spcPct val="0"/>
            </a:spcBef>
            <a:spcAft>
              <a:spcPct val="15000"/>
            </a:spcAft>
            <a:buChar char="•"/>
          </a:pPr>
          <a:r>
            <a:rPr lang="en-US" sz="1700" kern="1200" dirty="0"/>
            <a:t>Acute or chronic kidney disease</a:t>
          </a:r>
        </a:p>
        <a:p>
          <a:pPr marL="171450" lvl="1" indent="-171450" algn="l" defTabSz="755650">
            <a:lnSpc>
              <a:spcPct val="90000"/>
            </a:lnSpc>
            <a:spcBef>
              <a:spcPct val="0"/>
            </a:spcBef>
            <a:spcAft>
              <a:spcPct val="15000"/>
            </a:spcAft>
            <a:buChar char="•"/>
          </a:pPr>
          <a:r>
            <a:rPr lang="en-US" sz="1700" kern="1200" dirty="0"/>
            <a:t>Sepsis, hypotension, acidosis</a:t>
          </a:r>
        </a:p>
      </dsp:txBody>
      <dsp:txXfrm>
        <a:off x="0" y="2527097"/>
        <a:ext cx="8195871" cy="1552950"/>
      </dsp:txXfrm>
    </dsp:sp>
    <dsp:sp modelId="{9163796D-D8FF-3B42-9881-10B1E6652C1D}">
      <dsp:nvSpPr>
        <dsp:cNvPr id="0" name=""/>
        <dsp:cNvSpPr/>
      </dsp:nvSpPr>
      <dsp:spPr>
        <a:xfrm>
          <a:off x="409793" y="2276177"/>
          <a:ext cx="5737109" cy="50184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6849" tIns="0" rIns="216849" bIns="0" numCol="1" spcCol="1270" anchor="ctr" anchorCtr="0">
          <a:noAutofit/>
        </a:bodyPr>
        <a:lstStyle/>
        <a:p>
          <a:pPr marL="0" lvl="0" indent="0" algn="l" defTabSz="800100">
            <a:lnSpc>
              <a:spcPct val="90000"/>
            </a:lnSpc>
            <a:spcBef>
              <a:spcPct val="0"/>
            </a:spcBef>
            <a:spcAft>
              <a:spcPct val="35000"/>
            </a:spcAft>
            <a:buNone/>
          </a:pPr>
          <a:r>
            <a:rPr lang="en-US" sz="1800" kern="1200" dirty="0"/>
            <a:t>Patients with impaired metabolism of lidocaine</a:t>
          </a:r>
        </a:p>
      </dsp:txBody>
      <dsp:txXfrm>
        <a:off x="434291" y="2300675"/>
        <a:ext cx="5688113" cy="45284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D0FB49-64C2-F442-A3F1-4F2F45383838}">
      <dsp:nvSpPr>
        <dsp:cNvPr id="0" name=""/>
        <dsp:cNvSpPr/>
      </dsp:nvSpPr>
      <dsp:spPr>
        <a:xfrm>
          <a:off x="0" y="324122"/>
          <a:ext cx="8195871" cy="104895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6091" tIns="374904" rIns="636091"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Recent epidural infusion</a:t>
          </a:r>
        </a:p>
        <a:p>
          <a:pPr marL="171450" lvl="1" indent="-171450" algn="l" defTabSz="800100">
            <a:lnSpc>
              <a:spcPct val="90000"/>
            </a:lnSpc>
            <a:spcBef>
              <a:spcPct val="0"/>
            </a:spcBef>
            <a:spcAft>
              <a:spcPct val="15000"/>
            </a:spcAft>
            <a:buChar char="•"/>
          </a:pPr>
          <a:r>
            <a:rPr lang="en-US" sz="1800" kern="1200" dirty="0"/>
            <a:t>Nerve block, fascial plane block, LA infiltration within previous 4 hours</a:t>
          </a:r>
        </a:p>
      </dsp:txBody>
      <dsp:txXfrm>
        <a:off x="0" y="324122"/>
        <a:ext cx="8195871" cy="1048950"/>
      </dsp:txXfrm>
    </dsp:sp>
    <dsp:sp modelId="{04B1A41B-411A-3B41-979E-1DBAF40E766F}">
      <dsp:nvSpPr>
        <dsp:cNvPr id="0" name=""/>
        <dsp:cNvSpPr/>
      </dsp:nvSpPr>
      <dsp:spPr>
        <a:xfrm>
          <a:off x="409793" y="58442"/>
          <a:ext cx="5737109" cy="5313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6849" tIns="0" rIns="216849" bIns="0" numCol="1" spcCol="1270" anchor="ctr" anchorCtr="0">
          <a:noAutofit/>
        </a:bodyPr>
        <a:lstStyle/>
        <a:p>
          <a:pPr marL="0" lvl="0" indent="0" algn="l" defTabSz="800100">
            <a:lnSpc>
              <a:spcPct val="90000"/>
            </a:lnSpc>
            <a:spcBef>
              <a:spcPct val="0"/>
            </a:spcBef>
            <a:spcAft>
              <a:spcPct val="35000"/>
            </a:spcAft>
            <a:buNone/>
          </a:pPr>
          <a:r>
            <a:rPr lang="en-US" sz="1800" kern="1200" dirty="0"/>
            <a:t>Patients with recent local anesthetic administration:</a:t>
          </a:r>
        </a:p>
      </dsp:txBody>
      <dsp:txXfrm>
        <a:off x="435732" y="84381"/>
        <a:ext cx="5685231" cy="479482"/>
      </dsp:txXfrm>
    </dsp:sp>
    <dsp:sp modelId="{1BC7DD07-3C58-0E4C-B9AB-5C18B1C7F895}">
      <dsp:nvSpPr>
        <dsp:cNvPr id="0" name=""/>
        <dsp:cNvSpPr/>
      </dsp:nvSpPr>
      <dsp:spPr>
        <a:xfrm>
          <a:off x="0" y="1735952"/>
          <a:ext cx="8195871" cy="4536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6091" tIns="374904" rIns="636091" bIns="128016" numCol="1" spcCol="1270" anchor="t" anchorCtr="0">
          <a:noAutofit/>
        </a:bodyPr>
        <a:lstStyle/>
        <a:p>
          <a:pPr marL="171450" lvl="1" indent="-171450" algn="l" defTabSz="800100">
            <a:lnSpc>
              <a:spcPct val="90000"/>
            </a:lnSpc>
            <a:spcBef>
              <a:spcPct val="0"/>
            </a:spcBef>
            <a:spcAft>
              <a:spcPct val="15000"/>
            </a:spcAft>
            <a:buChar char="•"/>
          </a:pPr>
          <a:endParaRPr lang="en-US" sz="1800" kern="1200" dirty="0"/>
        </a:p>
      </dsp:txBody>
      <dsp:txXfrm>
        <a:off x="0" y="1735952"/>
        <a:ext cx="8195871" cy="453600"/>
      </dsp:txXfrm>
    </dsp:sp>
    <dsp:sp modelId="{E88D2F12-E923-B347-A744-9F8BEB954DF8}">
      <dsp:nvSpPr>
        <dsp:cNvPr id="0" name=""/>
        <dsp:cNvSpPr/>
      </dsp:nvSpPr>
      <dsp:spPr>
        <a:xfrm>
          <a:off x="409793" y="1470272"/>
          <a:ext cx="5737109" cy="53136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6849" tIns="0" rIns="216849" bIns="0" numCol="1" spcCol="1270" anchor="ctr" anchorCtr="0">
          <a:noAutofit/>
        </a:bodyPr>
        <a:lstStyle/>
        <a:p>
          <a:pPr marL="0" lvl="0" indent="0" algn="l" defTabSz="800100">
            <a:lnSpc>
              <a:spcPct val="90000"/>
            </a:lnSpc>
            <a:spcBef>
              <a:spcPct val="0"/>
            </a:spcBef>
            <a:spcAft>
              <a:spcPct val="35000"/>
            </a:spcAft>
            <a:buNone/>
          </a:pPr>
          <a:r>
            <a:rPr lang="en-US" sz="1800" kern="1200" dirty="0"/>
            <a:t>Allergy to amide local anesthetics</a:t>
          </a:r>
        </a:p>
      </dsp:txBody>
      <dsp:txXfrm>
        <a:off x="435732" y="1496211"/>
        <a:ext cx="5685231" cy="479482"/>
      </dsp:txXfrm>
    </dsp:sp>
    <dsp:sp modelId="{E46915C4-C667-B149-8126-25D59CC2B772}">
      <dsp:nvSpPr>
        <dsp:cNvPr id="0" name=""/>
        <dsp:cNvSpPr/>
      </dsp:nvSpPr>
      <dsp:spPr>
        <a:xfrm>
          <a:off x="0" y="2552432"/>
          <a:ext cx="8195871" cy="4536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7434435-275B-AC44-9C2B-748AD0CDAA4B}">
      <dsp:nvSpPr>
        <dsp:cNvPr id="0" name=""/>
        <dsp:cNvSpPr/>
      </dsp:nvSpPr>
      <dsp:spPr>
        <a:xfrm>
          <a:off x="409793" y="2286752"/>
          <a:ext cx="5737109" cy="53136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6849" tIns="0" rIns="216849" bIns="0" numCol="1" spcCol="1270" anchor="ctr" anchorCtr="0">
          <a:noAutofit/>
        </a:bodyPr>
        <a:lstStyle/>
        <a:p>
          <a:pPr marL="0" lvl="0" indent="0" algn="l" defTabSz="800100">
            <a:lnSpc>
              <a:spcPct val="90000"/>
            </a:lnSpc>
            <a:spcBef>
              <a:spcPct val="0"/>
            </a:spcBef>
            <a:spcAft>
              <a:spcPct val="35000"/>
            </a:spcAft>
            <a:buNone/>
          </a:pPr>
          <a:r>
            <a:rPr lang="en-US" sz="1800" kern="1200" dirty="0"/>
            <a:t>Pregnancy or breastfeeding</a:t>
          </a:r>
        </a:p>
      </dsp:txBody>
      <dsp:txXfrm>
        <a:off x="435732" y="2312691"/>
        <a:ext cx="5685231" cy="479482"/>
      </dsp:txXfrm>
    </dsp:sp>
    <dsp:sp modelId="{8AE6BBE0-E2CF-EF45-8CCE-C92D4E84EB96}">
      <dsp:nvSpPr>
        <dsp:cNvPr id="0" name=""/>
        <dsp:cNvSpPr/>
      </dsp:nvSpPr>
      <dsp:spPr>
        <a:xfrm>
          <a:off x="0" y="3368912"/>
          <a:ext cx="8195871" cy="76545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6091" tIns="374904" rIns="636091"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Language, communication barriers</a:t>
          </a:r>
        </a:p>
      </dsp:txBody>
      <dsp:txXfrm>
        <a:off x="0" y="3368912"/>
        <a:ext cx="8195871" cy="765450"/>
      </dsp:txXfrm>
    </dsp:sp>
    <dsp:sp modelId="{DEBDDA48-2E10-5147-A158-442098EC21AE}">
      <dsp:nvSpPr>
        <dsp:cNvPr id="0" name=""/>
        <dsp:cNvSpPr/>
      </dsp:nvSpPr>
      <dsp:spPr>
        <a:xfrm>
          <a:off x="409793" y="3103232"/>
          <a:ext cx="5737109" cy="53136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6849" tIns="0" rIns="216849" bIns="0" numCol="1" spcCol="1270" anchor="ctr" anchorCtr="0">
          <a:noAutofit/>
        </a:bodyPr>
        <a:lstStyle/>
        <a:p>
          <a:pPr marL="0" lvl="0" indent="0" algn="l" defTabSz="800100">
            <a:lnSpc>
              <a:spcPct val="90000"/>
            </a:lnSpc>
            <a:spcBef>
              <a:spcPct val="0"/>
            </a:spcBef>
            <a:spcAft>
              <a:spcPct val="35000"/>
            </a:spcAft>
            <a:buNone/>
          </a:pPr>
          <a:r>
            <a:rPr lang="en-US" sz="1800" kern="1200" dirty="0"/>
            <a:t>Patient unable to report symptoms of toxicity</a:t>
          </a:r>
        </a:p>
      </dsp:txBody>
      <dsp:txXfrm>
        <a:off x="435732" y="3129171"/>
        <a:ext cx="5685231" cy="47948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9375A4-3DF4-C24C-BA81-6D382BD48537}" type="datetimeFigureOut">
              <a:rPr lang="en-US" smtClean="0"/>
              <a:t>4/28/22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91DEE6-6039-8542-A0C0-EDEF69DC8841}" type="slidenum">
              <a:rPr lang="en-US" smtClean="0"/>
              <a:t>‹#›</a:t>
            </a:fld>
            <a:endParaRPr lang="en-US"/>
          </a:p>
        </p:txBody>
      </p:sp>
    </p:spTree>
    <p:extLst>
      <p:ext uri="{BB962C8B-B14F-4D97-AF65-F5344CB8AC3E}">
        <p14:creationId xmlns:p14="http://schemas.microsoft.com/office/powerpoint/2010/main" val="3681928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91DEE6-6039-8542-A0C0-EDEF69DC8841}" type="slidenum">
              <a:rPr lang="en-US" smtClean="0"/>
              <a:t>1</a:t>
            </a:fld>
            <a:endParaRPr lang="en-US"/>
          </a:p>
        </p:txBody>
      </p:sp>
    </p:spTree>
    <p:extLst>
      <p:ext uri="{BB962C8B-B14F-4D97-AF65-F5344CB8AC3E}">
        <p14:creationId xmlns:p14="http://schemas.microsoft.com/office/powerpoint/2010/main" val="2920945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WMD is weighted mean difference</a:t>
            </a:r>
          </a:p>
          <a:p>
            <a:pPr marL="171450" indent="-171450">
              <a:buFontTx/>
              <a:buChar char="-"/>
            </a:pPr>
            <a:r>
              <a:rPr lang="en-US" dirty="0" err="1"/>
              <a:t>Approx</a:t>
            </a:r>
            <a:r>
              <a:rPr lang="en-US" dirty="0"/>
              <a:t> 10mm on 0-100mm pain VAS</a:t>
            </a:r>
          </a:p>
          <a:p>
            <a:pPr marL="171450" indent="-171450">
              <a:buFontTx/>
              <a:buChar char="-"/>
            </a:pPr>
            <a:r>
              <a:rPr lang="en-US" dirty="0"/>
              <a:t>Modest but statistically significant reductions in pain</a:t>
            </a:r>
          </a:p>
          <a:p>
            <a:pPr marL="171450" indent="-171450">
              <a:buFontTx/>
              <a:buChar char="-"/>
            </a:pPr>
            <a:r>
              <a:rPr lang="en-US" dirty="0"/>
              <a:t>Reductions in opioid dose, time to bowel function, nausea and vomiting</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6F91DEE6-6039-8542-A0C0-EDEF69DC8841}" type="slidenum">
              <a:rPr lang="en-US" smtClean="0"/>
              <a:t>5</a:t>
            </a:fld>
            <a:endParaRPr lang="en-US"/>
          </a:p>
        </p:txBody>
      </p:sp>
    </p:spTree>
    <p:extLst>
      <p:ext uri="{BB962C8B-B14F-4D97-AF65-F5344CB8AC3E}">
        <p14:creationId xmlns:p14="http://schemas.microsoft.com/office/powerpoint/2010/main" val="3337040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WMD is weighted mean difference</a:t>
            </a:r>
          </a:p>
          <a:p>
            <a:pPr marL="171450" indent="-171450">
              <a:buFontTx/>
              <a:buChar char="-"/>
            </a:pPr>
            <a:r>
              <a:rPr lang="en-US" dirty="0" err="1"/>
              <a:t>Approx</a:t>
            </a:r>
            <a:r>
              <a:rPr lang="en-US" dirty="0"/>
              <a:t> 10mm on 0-100mm pain VAS</a:t>
            </a:r>
          </a:p>
          <a:p>
            <a:pPr marL="171450" indent="-171450">
              <a:buFontTx/>
              <a:buChar char="-"/>
            </a:pPr>
            <a:r>
              <a:rPr lang="en-US" dirty="0"/>
              <a:t>Modest but statistically significant reductions in pain</a:t>
            </a:r>
          </a:p>
          <a:p>
            <a:pPr marL="171450" indent="-171450">
              <a:buFontTx/>
              <a:buChar char="-"/>
            </a:pPr>
            <a:r>
              <a:rPr lang="en-US" dirty="0"/>
              <a:t>Reductions in opioid dose, time to bowel function, nausea and vomiting</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6F91DEE6-6039-8542-A0C0-EDEF69DC8841}" type="slidenum">
              <a:rPr lang="en-US" smtClean="0"/>
              <a:t>6</a:t>
            </a:fld>
            <a:endParaRPr lang="en-US"/>
          </a:p>
        </p:txBody>
      </p:sp>
    </p:spTree>
    <p:extLst>
      <p:ext uri="{BB962C8B-B14F-4D97-AF65-F5344CB8AC3E}">
        <p14:creationId xmlns:p14="http://schemas.microsoft.com/office/powerpoint/2010/main" val="3465043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WMD is weighted mean difference</a:t>
            </a:r>
          </a:p>
          <a:p>
            <a:pPr marL="171450" indent="-171450">
              <a:buFontTx/>
              <a:buChar char="-"/>
            </a:pPr>
            <a:r>
              <a:rPr lang="en-US" dirty="0" err="1"/>
              <a:t>Approx</a:t>
            </a:r>
            <a:r>
              <a:rPr lang="en-US" dirty="0"/>
              <a:t> 10mm on 0-100mm pain VAS</a:t>
            </a:r>
          </a:p>
          <a:p>
            <a:pPr marL="171450" indent="-171450">
              <a:buFontTx/>
              <a:buChar char="-"/>
            </a:pPr>
            <a:r>
              <a:rPr lang="en-US" dirty="0"/>
              <a:t>Modest but statistically significant reductions in pain</a:t>
            </a:r>
          </a:p>
          <a:p>
            <a:pPr marL="171450" indent="-171450">
              <a:buFontTx/>
              <a:buChar char="-"/>
            </a:pPr>
            <a:r>
              <a:rPr lang="en-US" dirty="0"/>
              <a:t>Reductions in opioid dose, time to bowel function, nausea and vomiting</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6F91DEE6-6039-8542-A0C0-EDEF69DC8841}" type="slidenum">
              <a:rPr lang="en-US" smtClean="0"/>
              <a:t>7</a:t>
            </a:fld>
            <a:endParaRPr lang="en-US"/>
          </a:p>
        </p:txBody>
      </p:sp>
    </p:spTree>
    <p:extLst>
      <p:ext uri="{BB962C8B-B14F-4D97-AF65-F5344CB8AC3E}">
        <p14:creationId xmlns:p14="http://schemas.microsoft.com/office/powerpoint/2010/main" val="356177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WMD is weighted mean difference</a:t>
            </a:r>
          </a:p>
          <a:p>
            <a:pPr marL="171450" indent="-171450">
              <a:buFontTx/>
              <a:buChar char="-"/>
            </a:pPr>
            <a:r>
              <a:rPr lang="en-US" dirty="0" err="1"/>
              <a:t>Approx</a:t>
            </a:r>
            <a:r>
              <a:rPr lang="en-US" dirty="0"/>
              <a:t> 10mm on 0-100mm pain VAS</a:t>
            </a:r>
          </a:p>
          <a:p>
            <a:pPr marL="171450" indent="-171450">
              <a:buFontTx/>
              <a:buChar char="-"/>
            </a:pPr>
            <a:r>
              <a:rPr lang="en-US" dirty="0"/>
              <a:t>Modest but statistically significant reductions in pain</a:t>
            </a:r>
          </a:p>
          <a:p>
            <a:pPr marL="171450" indent="-171450">
              <a:buFontTx/>
              <a:buChar char="-"/>
            </a:pPr>
            <a:r>
              <a:rPr lang="en-US" dirty="0"/>
              <a:t>Reductions in opioid dose, time to bowel function, nausea and vomiting</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6F91DEE6-6039-8542-A0C0-EDEF69DC8841}" type="slidenum">
              <a:rPr lang="en-US" smtClean="0"/>
              <a:t>8</a:t>
            </a:fld>
            <a:endParaRPr lang="en-US"/>
          </a:p>
        </p:txBody>
      </p:sp>
    </p:spTree>
    <p:extLst>
      <p:ext uri="{BB962C8B-B14F-4D97-AF65-F5344CB8AC3E}">
        <p14:creationId xmlns:p14="http://schemas.microsoft.com/office/powerpoint/2010/main" val="2289693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-Should be effective against normal post-op pain as well as abnormal </a:t>
            </a:r>
            <a:r>
              <a:rPr lang="en-US" dirty="0" err="1"/>
              <a:t>hyperalgesic</a:t>
            </a:r>
            <a:r>
              <a:rPr lang="en-US" dirty="0"/>
              <a:t> pain</a:t>
            </a:r>
          </a:p>
          <a:p>
            <a:endParaRPr lang="en-US" dirty="0"/>
          </a:p>
        </p:txBody>
      </p:sp>
      <p:sp>
        <p:nvSpPr>
          <p:cNvPr id="4" name="Slide Number Placeholder 3"/>
          <p:cNvSpPr>
            <a:spLocks noGrp="1"/>
          </p:cNvSpPr>
          <p:nvPr>
            <p:ph type="sldNum" sz="quarter" idx="5"/>
          </p:nvPr>
        </p:nvSpPr>
        <p:spPr/>
        <p:txBody>
          <a:bodyPr/>
          <a:lstStyle/>
          <a:p>
            <a:fld id="{6F91DEE6-6039-8542-A0C0-EDEF69DC8841}" type="slidenum">
              <a:rPr lang="en-US" smtClean="0"/>
              <a:t>11</a:t>
            </a:fld>
            <a:endParaRPr lang="en-US"/>
          </a:p>
        </p:txBody>
      </p:sp>
    </p:spTree>
    <p:extLst>
      <p:ext uri="{BB962C8B-B14F-4D97-AF65-F5344CB8AC3E}">
        <p14:creationId xmlns:p14="http://schemas.microsoft.com/office/powerpoint/2010/main" val="3937254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-Should be effective against normal post-op pain as well as abnormal </a:t>
            </a:r>
            <a:r>
              <a:rPr lang="en-US" dirty="0" err="1"/>
              <a:t>hyperalgesic</a:t>
            </a:r>
            <a:r>
              <a:rPr lang="en-US" dirty="0"/>
              <a:t> pain</a:t>
            </a:r>
          </a:p>
          <a:p>
            <a:endParaRPr lang="en-US" dirty="0"/>
          </a:p>
        </p:txBody>
      </p:sp>
      <p:sp>
        <p:nvSpPr>
          <p:cNvPr id="4" name="Slide Number Placeholder 3"/>
          <p:cNvSpPr>
            <a:spLocks noGrp="1"/>
          </p:cNvSpPr>
          <p:nvPr>
            <p:ph type="sldNum" sz="quarter" idx="5"/>
          </p:nvPr>
        </p:nvSpPr>
        <p:spPr/>
        <p:txBody>
          <a:bodyPr/>
          <a:lstStyle/>
          <a:p>
            <a:fld id="{6F91DEE6-6039-8542-A0C0-EDEF69DC8841}" type="slidenum">
              <a:rPr lang="en-US" smtClean="0"/>
              <a:t>12</a:t>
            </a:fld>
            <a:endParaRPr lang="en-US"/>
          </a:p>
        </p:txBody>
      </p:sp>
    </p:spTree>
    <p:extLst>
      <p:ext uri="{BB962C8B-B14F-4D97-AF65-F5344CB8AC3E}">
        <p14:creationId xmlns:p14="http://schemas.microsoft.com/office/powerpoint/2010/main" val="3266661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91DEE6-6039-8542-A0C0-EDEF69DC8841}" type="slidenum">
              <a:rPr lang="en-US" smtClean="0"/>
              <a:t>14</a:t>
            </a:fld>
            <a:endParaRPr lang="en-US"/>
          </a:p>
        </p:txBody>
      </p:sp>
    </p:spTree>
    <p:extLst>
      <p:ext uri="{BB962C8B-B14F-4D97-AF65-F5344CB8AC3E}">
        <p14:creationId xmlns:p14="http://schemas.microsoft.com/office/powerpoint/2010/main" val="2326417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91DEE6-6039-8542-A0C0-EDEF69DC8841}" type="slidenum">
              <a:rPr lang="en-US" smtClean="0"/>
              <a:t>18</a:t>
            </a:fld>
            <a:endParaRPr lang="en-US"/>
          </a:p>
        </p:txBody>
      </p:sp>
    </p:spTree>
    <p:extLst>
      <p:ext uri="{BB962C8B-B14F-4D97-AF65-F5344CB8AC3E}">
        <p14:creationId xmlns:p14="http://schemas.microsoft.com/office/powerpoint/2010/main" val="3797453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91DEE6-6039-8542-A0C0-EDEF69DC8841}" type="slidenum">
              <a:rPr lang="en-US" smtClean="0"/>
              <a:t>20</a:t>
            </a:fld>
            <a:endParaRPr lang="en-US"/>
          </a:p>
        </p:txBody>
      </p:sp>
    </p:spTree>
    <p:extLst>
      <p:ext uri="{BB962C8B-B14F-4D97-AF65-F5344CB8AC3E}">
        <p14:creationId xmlns:p14="http://schemas.microsoft.com/office/powerpoint/2010/main" val="3127297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-Moderate quality evidence this time, more confidence in findings</a:t>
            </a:r>
          </a:p>
        </p:txBody>
      </p:sp>
      <p:sp>
        <p:nvSpPr>
          <p:cNvPr id="4" name="Slide Number Placeholder 3"/>
          <p:cNvSpPr>
            <a:spLocks noGrp="1"/>
          </p:cNvSpPr>
          <p:nvPr>
            <p:ph type="sldNum" sz="quarter" idx="5"/>
          </p:nvPr>
        </p:nvSpPr>
        <p:spPr/>
        <p:txBody>
          <a:bodyPr/>
          <a:lstStyle/>
          <a:p>
            <a:fld id="{6F91DEE6-6039-8542-A0C0-EDEF69DC8841}" type="slidenum">
              <a:rPr lang="en-US" smtClean="0"/>
              <a:t>21</a:t>
            </a:fld>
            <a:endParaRPr lang="en-US"/>
          </a:p>
        </p:txBody>
      </p:sp>
    </p:spTree>
    <p:extLst>
      <p:ext uri="{BB962C8B-B14F-4D97-AF65-F5344CB8AC3E}">
        <p14:creationId xmlns:p14="http://schemas.microsoft.com/office/powerpoint/2010/main" val="3620259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familiar with toxicity of LA</a:t>
            </a:r>
          </a:p>
          <a:p>
            <a:r>
              <a:rPr lang="en-US" dirty="0"/>
              <a:t>-May not follow classical progression of symptoms</a:t>
            </a:r>
          </a:p>
          <a:p>
            <a:endParaRPr lang="en-US" dirty="0"/>
          </a:p>
        </p:txBody>
      </p:sp>
      <p:sp>
        <p:nvSpPr>
          <p:cNvPr id="4" name="Slide Number Placeholder 3"/>
          <p:cNvSpPr>
            <a:spLocks noGrp="1"/>
          </p:cNvSpPr>
          <p:nvPr>
            <p:ph type="sldNum" sz="quarter" idx="5"/>
          </p:nvPr>
        </p:nvSpPr>
        <p:spPr/>
        <p:txBody>
          <a:bodyPr/>
          <a:lstStyle/>
          <a:p>
            <a:fld id="{6F91DEE6-6039-8542-A0C0-EDEF69DC8841}" type="slidenum">
              <a:rPr lang="en-US" smtClean="0"/>
              <a:t>29</a:t>
            </a:fld>
            <a:endParaRPr lang="en-US"/>
          </a:p>
        </p:txBody>
      </p:sp>
    </p:spTree>
    <p:extLst>
      <p:ext uri="{BB962C8B-B14F-4D97-AF65-F5344CB8AC3E}">
        <p14:creationId xmlns:p14="http://schemas.microsoft.com/office/powerpoint/2010/main" val="15215899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a:t>
            </a:r>
            <a:r>
              <a:rPr lang="en-US" dirty="0" err="1"/>
              <a:t>powerplan</a:t>
            </a:r>
            <a:r>
              <a:rPr lang="en-US" dirty="0"/>
              <a:t> uses actual weight.</a:t>
            </a:r>
          </a:p>
          <a:p>
            <a:pPr marL="171450" indent="-171450">
              <a:buFontTx/>
              <a:buChar char="-"/>
            </a:pPr>
            <a:r>
              <a:rPr lang="en-US" dirty="0"/>
              <a:t>SPH manually change to IBW</a:t>
            </a:r>
          </a:p>
          <a:p>
            <a:pPr marL="171450" indent="-171450">
              <a:buFontTx/>
              <a:buChar char="-"/>
            </a:pPr>
            <a:r>
              <a:rPr lang="en-US" dirty="0"/>
              <a:t>Reverts back to actual if PP placed in saved state.</a:t>
            </a:r>
          </a:p>
          <a:p>
            <a:pPr marL="171450" indent="-171450">
              <a:buFontTx/>
              <a:buChar char="-"/>
            </a:pPr>
            <a:r>
              <a:rPr lang="en-US" dirty="0"/>
              <a:t>Current max dose is 180mg/h</a:t>
            </a:r>
          </a:p>
        </p:txBody>
      </p:sp>
      <p:sp>
        <p:nvSpPr>
          <p:cNvPr id="4" name="Slide Number Placeholder 3"/>
          <p:cNvSpPr>
            <a:spLocks noGrp="1"/>
          </p:cNvSpPr>
          <p:nvPr>
            <p:ph type="sldNum" sz="quarter" idx="5"/>
          </p:nvPr>
        </p:nvSpPr>
        <p:spPr/>
        <p:txBody>
          <a:bodyPr/>
          <a:lstStyle/>
          <a:p>
            <a:fld id="{6F91DEE6-6039-8542-A0C0-EDEF69DC8841}" type="slidenum">
              <a:rPr lang="en-US" smtClean="0"/>
              <a:t>37</a:t>
            </a:fld>
            <a:endParaRPr lang="en-US"/>
          </a:p>
        </p:txBody>
      </p:sp>
    </p:spTree>
    <p:extLst>
      <p:ext uri="{BB962C8B-B14F-4D97-AF65-F5344CB8AC3E}">
        <p14:creationId xmlns:p14="http://schemas.microsoft.com/office/powerpoint/2010/main" val="11343283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HDU</a:t>
            </a:r>
          </a:p>
          <a:p>
            <a:r>
              <a:rPr lang="en-US" dirty="0"/>
              <a:t>-Keep more pts in PACU?</a:t>
            </a:r>
          </a:p>
          <a:p>
            <a:endParaRPr lang="en-US" dirty="0"/>
          </a:p>
        </p:txBody>
      </p:sp>
      <p:sp>
        <p:nvSpPr>
          <p:cNvPr id="4" name="Slide Number Placeholder 3"/>
          <p:cNvSpPr>
            <a:spLocks noGrp="1"/>
          </p:cNvSpPr>
          <p:nvPr>
            <p:ph type="sldNum" sz="quarter" idx="5"/>
          </p:nvPr>
        </p:nvSpPr>
        <p:spPr/>
        <p:txBody>
          <a:bodyPr/>
          <a:lstStyle/>
          <a:p>
            <a:fld id="{6F91DEE6-6039-8542-A0C0-EDEF69DC8841}" type="slidenum">
              <a:rPr lang="en-US" smtClean="0"/>
              <a:t>41</a:t>
            </a:fld>
            <a:endParaRPr lang="en-US"/>
          </a:p>
        </p:txBody>
      </p:sp>
    </p:spTree>
    <p:extLst>
      <p:ext uri="{BB962C8B-B14F-4D97-AF65-F5344CB8AC3E}">
        <p14:creationId xmlns:p14="http://schemas.microsoft.com/office/powerpoint/2010/main" val="19114353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-Currently lipid emulsion </a:t>
            </a:r>
            <a:r>
              <a:rPr lang="en-US"/>
              <a:t>available in OR and ICU.</a:t>
            </a:r>
          </a:p>
        </p:txBody>
      </p:sp>
      <p:sp>
        <p:nvSpPr>
          <p:cNvPr id="4" name="Slide Number Placeholder 3"/>
          <p:cNvSpPr>
            <a:spLocks noGrp="1"/>
          </p:cNvSpPr>
          <p:nvPr>
            <p:ph type="sldNum" sz="quarter" idx="5"/>
          </p:nvPr>
        </p:nvSpPr>
        <p:spPr/>
        <p:txBody>
          <a:bodyPr/>
          <a:lstStyle/>
          <a:p>
            <a:fld id="{6F91DEE6-6039-8542-A0C0-EDEF69DC8841}" type="slidenum">
              <a:rPr lang="en-US" smtClean="0"/>
              <a:t>42</a:t>
            </a:fld>
            <a:endParaRPr lang="en-US"/>
          </a:p>
        </p:txBody>
      </p:sp>
    </p:spTree>
    <p:extLst>
      <p:ext uri="{BB962C8B-B14F-4D97-AF65-F5344CB8AC3E}">
        <p14:creationId xmlns:p14="http://schemas.microsoft.com/office/powerpoint/2010/main" val="1515441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7C958465-EA7D-4A06-8942-4E3D12547017}" type="datetimeFigureOut">
              <a:rPr lang="en-CA" smtClean="0"/>
              <a:t>2022-04-28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FC3FDA9-3BBB-4536-A60C-AF56C8E02152}" type="slidenum">
              <a:rPr lang="en-CA" smtClean="0"/>
              <a:t>‹#›</a:t>
            </a:fld>
            <a:endParaRPr lang="en-CA"/>
          </a:p>
        </p:txBody>
      </p:sp>
    </p:spTree>
    <p:extLst>
      <p:ext uri="{BB962C8B-B14F-4D97-AF65-F5344CB8AC3E}">
        <p14:creationId xmlns:p14="http://schemas.microsoft.com/office/powerpoint/2010/main" val="3198129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7C958465-EA7D-4A06-8942-4E3D12547017}" type="datetimeFigureOut">
              <a:rPr lang="en-CA" smtClean="0"/>
              <a:t>2022-04-28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FC3FDA9-3BBB-4536-A60C-AF56C8E02152}" type="slidenum">
              <a:rPr lang="en-CA" smtClean="0"/>
              <a:t>‹#›</a:t>
            </a:fld>
            <a:endParaRPr lang="en-CA"/>
          </a:p>
        </p:txBody>
      </p:sp>
    </p:spTree>
    <p:extLst>
      <p:ext uri="{BB962C8B-B14F-4D97-AF65-F5344CB8AC3E}">
        <p14:creationId xmlns:p14="http://schemas.microsoft.com/office/powerpoint/2010/main" val="2196465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958465-EA7D-4A06-8942-4E3D12547017}" type="datetimeFigureOut">
              <a:rPr lang="en-CA" smtClean="0"/>
              <a:t>2022-04-28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FC3FDA9-3BBB-4536-A60C-AF56C8E02152}" type="slidenum">
              <a:rPr lang="en-CA" smtClean="0"/>
              <a:t>‹#›</a:t>
            </a:fld>
            <a:endParaRPr lang="en-CA"/>
          </a:p>
        </p:txBody>
      </p:sp>
    </p:spTree>
    <p:extLst>
      <p:ext uri="{BB962C8B-B14F-4D97-AF65-F5344CB8AC3E}">
        <p14:creationId xmlns:p14="http://schemas.microsoft.com/office/powerpoint/2010/main" val="3841980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7C958465-EA7D-4A06-8942-4E3D12547017}" type="datetimeFigureOut">
              <a:rPr lang="en-CA" smtClean="0"/>
              <a:t>2022-04-28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FC3FDA9-3BBB-4536-A60C-AF56C8E02152}" type="slidenum">
              <a:rPr lang="en-CA" smtClean="0"/>
              <a:t>‹#›</a:t>
            </a:fld>
            <a:endParaRPr lang="en-CA"/>
          </a:p>
        </p:txBody>
      </p:sp>
    </p:spTree>
    <p:extLst>
      <p:ext uri="{BB962C8B-B14F-4D97-AF65-F5344CB8AC3E}">
        <p14:creationId xmlns:p14="http://schemas.microsoft.com/office/powerpoint/2010/main" val="3072363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7C958465-EA7D-4A06-8942-4E3D12547017}" type="datetimeFigureOut">
              <a:rPr lang="en-CA" smtClean="0"/>
              <a:t>2022-04-28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AFC3FDA9-3BBB-4536-A60C-AF56C8E02152}" type="slidenum">
              <a:rPr lang="en-CA" smtClean="0"/>
              <a:t>‹#›</a:t>
            </a:fld>
            <a:endParaRPr lang="en-CA"/>
          </a:p>
        </p:txBody>
      </p:sp>
    </p:spTree>
    <p:extLst>
      <p:ext uri="{BB962C8B-B14F-4D97-AF65-F5344CB8AC3E}">
        <p14:creationId xmlns:p14="http://schemas.microsoft.com/office/powerpoint/2010/main" val="2269323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7C958465-EA7D-4A06-8942-4E3D12547017}" type="datetimeFigureOut">
              <a:rPr lang="en-CA" smtClean="0"/>
              <a:t>2022-04-28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AFC3FDA9-3BBB-4536-A60C-AF56C8E02152}" type="slidenum">
              <a:rPr lang="en-CA" smtClean="0"/>
              <a:t>‹#›</a:t>
            </a:fld>
            <a:endParaRPr lang="en-CA"/>
          </a:p>
        </p:txBody>
      </p:sp>
    </p:spTree>
    <p:extLst>
      <p:ext uri="{BB962C8B-B14F-4D97-AF65-F5344CB8AC3E}">
        <p14:creationId xmlns:p14="http://schemas.microsoft.com/office/powerpoint/2010/main" val="1052279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958465-EA7D-4A06-8942-4E3D12547017}" type="datetimeFigureOut">
              <a:rPr lang="en-CA" smtClean="0"/>
              <a:t>2022-04-28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AFC3FDA9-3BBB-4536-A60C-AF56C8E02152}" type="slidenum">
              <a:rPr lang="en-CA" smtClean="0"/>
              <a:t>‹#›</a:t>
            </a:fld>
            <a:endParaRPr lang="en-CA"/>
          </a:p>
        </p:txBody>
      </p:sp>
    </p:spTree>
    <p:extLst>
      <p:ext uri="{BB962C8B-B14F-4D97-AF65-F5344CB8AC3E}">
        <p14:creationId xmlns:p14="http://schemas.microsoft.com/office/powerpoint/2010/main" val="4216953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958465-EA7D-4A06-8942-4E3D12547017}" type="datetimeFigureOut">
              <a:rPr lang="en-CA" smtClean="0"/>
              <a:t>2022-04-28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FC3FDA9-3BBB-4536-A60C-AF56C8E02152}" type="slidenum">
              <a:rPr lang="en-CA" smtClean="0"/>
              <a:t>‹#›</a:t>
            </a:fld>
            <a:endParaRPr lang="en-CA"/>
          </a:p>
        </p:txBody>
      </p:sp>
    </p:spTree>
    <p:extLst>
      <p:ext uri="{BB962C8B-B14F-4D97-AF65-F5344CB8AC3E}">
        <p14:creationId xmlns:p14="http://schemas.microsoft.com/office/powerpoint/2010/main" val="240934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958465-EA7D-4A06-8942-4E3D12547017}" type="datetimeFigureOut">
              <a:rPr lang="en-CA" smtClean="0"/>
              <a:t>2022-04-28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FC3FDA9-3BBB-4536-A60C-AF56C8E02152}" type="slidenum">
              <a:rPr lang="en-CA" smtClean="0"/>
              <a:t>‹#›</a:t>
            </a:fld>
            <a:endParaRPr lang="en-CA"/>
          </a:p>
        </p:txBody>
      </p:sp>
    </p:spTree>
    <p:extLst>
      <p:ext uri="{BB962C8B-B14F-4D97-AF65-F5344CB8AC3E}">
        <p14:creationId xmlns:p14="http://schemas.microsoft.com/office/powerpoint/2010/main" val="3011970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7C958465-EA7D-4A06-8942-4E3D12547017}" type="datetimeFigureOut">
              <a:rPr lang="en-CA" smtClean="0"/>
              <a:t>2022-04-28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FC3FDA9-3BBB-4536-A60C-AF56C8E02152}" type="slidenum">
              <a:rPr lang="en-CA" smtClean="0"/>
              <a:t>‹#›</a:t>
            </a:fld>
            <a:endParaRPr lang="en-CA"/>
          </a:p>
        </p:txBody>
      </p:sp>
    </p:spTree>
    <p:extLst>
      <p:ext uri="{BB962C8B-B14F-4D97-AF65-F5344CB8AC3E}">
        <p14:creationId xmlns:p14="http://schemas.microsoft.com/office/powerpoint/2010/main" val="628260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7C958465-EA7D-4A06-8942-4E3D12547017}" type="datetimeFigureOut">
              <a:rPr lang="en-CA" smtClean="0"/>
              <a:t>2022-04-28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FC3FDA9-3BBB-4536-A60C-AF56C8E02152}" type="slidenum">
              <a:rPr lang="en-CA" smtClean="0"/>
              <a:t>‹#›</a:t>
            </a:fld>
            <a:endParaRPr lang="en-CA"/>
          </a:p>
        </p:txBody>
      </p:sp>
    </p:spTree>
    <p:extLst>
      <p:ext uri="{BB962C8B-B14F-4D97-AF65-F5344CB8AC3E}">
        <p14:creationId xmlns:p14="http://schemas.microsoft.com/office/powerpoint/2010/main" val="4140549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958465-EA7D-4A06-8942-4E3D12547017}" type="datetimeFigureOut">
              <a:rPr lang="en-CA" smtClean="0"/>
              <a:t>2022-04-28</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C3FDA9-3BBB-4536-A60C-AF56C8E02152}" type="slidenum">
              <a:rPr lang="en-CA" smtClean="0"/>
              <a:t>‹#›</a:t>
            </a:fld>
            <a:endParaRPr lang="en-CA"/>
          </a:p>
        </p:txBody>
      </p:sp>
    </p:spTree>
    <p:extLst>
      <p:ext uri="{BB962C8B-B14F-4D97-AF65-F5344CB8AC3E}">
        <p14:creationId xmlns:p14="http://schemas.microsoft.com/office/powerpoint/2010/main" val="1839608546"/>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10.emf"/><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0.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11.emf"/><Relationship Id="rId7" Type="http://schemas.openxmlformats.org/officeDocument/2006/relationships/diagramColors" Target="../diagrams/colors1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21.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11.emf"/><Relationship Id="rId7" Type="http://schemas.openxmlformats.org/officeDocument/2006/relationships/diagramColors" Target="../diagrams/colors1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11.emf"/><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image" Target="../media/image11.emf"/><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3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2693"/>
            <a:ext cx="9143998"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84720" y="-2407841"/>
            <a:ext cx="4374557" cy="9144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55756" y="-2236808"/>
            <a:ext cx="4374128" cy="880235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2690"/>
            <a:ext cx="6406863"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4459073" y="-1032053"/>
            <a:ext cx="3742610"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ctrTitle"/>
          </p:nvPr>
        </p:nvSpPr>
        <p:spPr>
          <a:xfrm>
            <a:off x="986118" y="735106"/>
            <a:ext cx="7540322" cy="2928470"/>
          </a:xfrm>
        </p:spPr>
        <p:txBody>
          <a:bodyPr anchor="b">
            <a:normAutofit/>
          </a:bodyPr>
          <a:lstStyle/>
          <a:p>
            <a:pPr algn="l"/>
            <a:r>
              <a:rPr lang="en-CA" sz="4800" dirty="0">
                <a:solidFill>
                  <a:srgbClr val="FFFFFF"/>
                </a:solidFill>
              </a:rPr>
              <a:t>IV LIDOCAINE INFUSION</a:t>
            </a:r>
            <a:br>
              <a:rPr lang="en-CA" sz="4200" dirty="0">
                <a:solidFill>
                  <a:srgbClr val="FFFFFF"/>
                </a:solidFill>
              </a:rPr>
            </a:br>
            <a:r>
              <a:rPr lang="en-CA" sz="3200" dirty="0">
                <a:solidFill>
                  <a:srgbClr val="FFFFFF"/>
                </a:solidFill>
              </a:rPr>
              <a:t>FOR POST-OPERATIVE ANALGESIA</a:t>
            </a:r>
            <a:endParaRPr lang="en-CA" sz="4200" dirty="0">
              <a:solidFill>
                <a:srgbClr val="FFFFFF"/>
              </a:solidFill>
            </a:endParaRPr>
          </a:p>
        </p:txBody>
      </p:sp>
      <p:sp>
        <p:nvSpPr>
          <p:cNvPr id="5" name="TextBox 4">
            <a:extLst>
              <a:ext uri="{FF2B5EF4-FFF2-40B4-BE49-F238E27FC236}">
                <a16:creationId xmlns:a16="http://schemas.microsoft.com/office/drawing/2014/main" id="{A8A9F52F-CDDA-F24E-870C-FB70369222F0}"/>
              </a:ext>
            </a:extLst>
          </p:cNvPr>
          <p:cNvSpPr txBox="1"/>
          <p:nvPr/>
        </p:nvSpPr>
        <p:spPr>
          <a:xfrm>
            <a:off x="986118" y="4797152"/>
            <a:ext cx="3873914" cy="923330"/>
          </a:xfrm>
          <a:prstGeom prst="rect">
            <a:avLst/>
          </a:prstGeom>
          <a:noFill/>
        </p:spPr>
        <p:txBody>
          <a:bodyPr wrap="square" rtlCol="0">
            <a:spAutoFit/>
          </a:bodyPr>
          <a:lstStyle/>
          <a:p>
            <a:r>
              <a:rPr lang="en-US" dirty="0"/>
              <a:t>DR SIMON BURROWS</a:t>
            </a:r>
          </a:p>
          <a:p>
            <a:r>
              <a:rPr lang="en-US" dirty="0"/>
              <a:t>ANESTHESIOLOGIST</a:t>
            </a:r>
          </a:p>
          <a:p>
            <a:r>
              <a:rPr lang="en-US" dirty="0"/>
              <a:t>LIONS GATE HOSPITAL</a:t>
            </a:r>
          </a:p>
        </p:txBody>
      </p:sp>
    </p:spTree>
    <p:extLst>
      <p:ext uri="{BB962C8B-B14F-4D97-AF65-F5344CB8AC3E}">
        <p14:creationId xmlns:p14="http://schemas.microsoft.com/office/powerpoint/2010/main" val="1175440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439858" y="1683756"/>
            <a:ext cx="2336449" cy="2396359"/>
          </a:xfrm>
        </p:spPr>
        <p:txBody>
          <a:bodyPr anchor="b">
            <a:normAutofit/>
          </a:bodyPr>
          <a:lstStyle/>
          <a:p>
            <a:pPr algn="r"/>
            <a:r>
              <a:rPr lang="en-CA" sz="3500">
                <a:solidFill>
                  <a:srgbClr val="FFFFFF"/>
                </a:solidFill>
              </a:rPr>
              <a:t>IV Lidocaine Infusion (IVLI)</a:t>
            </a:r>
          </a:p>
        </p:txBody>
      </p:sp>
      <p:graphicFrame>
        <p:nvGraphicFramePr>
          <p:cNvPr id="6" name="Content Placeholder 1">
            <a:extLst>
              <a:ext uri="{FF2B5EF4-FFF2-40B4-BE49-F238E27FC236}">
                <a16:creationId xmlns:a16="http://schemas.microsoft.com/office/drawing/2014/main" id="{FDF865C6-473A-F54A-FC95-17B79E81E045}"/>
              </a:ext>
            </a:extLst>
          </p:cNvPr>
          <p:cNvGraphicFramePr>
            <a:graphicFrameLocks noGrp="1"/>
          </p:cNvGraphicFramePr>
          <p:nvPr>
            <p:ph idx="1"/>
            <p:extLst>
              <p:ext uri="{D42A27DB-BD31-4B8C-83A1-F6EECF244321}">
                <p14:modId xmlns:p14="http://schemas.microsoft.com/office/powerpoint/2010/main" val="3480226461"/>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6641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7658BD-0D8A-294D-ADE2-8B78713F71B4}"/>
              </a:ext>
            </a:extLst>
          </p:cNvPr>
          <p:cNvSpPr>
            <a:spLocks noGrp="1"/>
          </p:cNvSpPr>
          <p:nvPr>
            <p:ph type="title"/>
          </p:nvPr>
        </p:nvSpPr>
        <p:spPr>
          <a:xfrm>
            <a:off x="1028699" y="294538"/>
            <a:ext cx="7421963" cy="1033669"/>
          </a:xfrm>
        </p:spPr>
        <p:txBody>
          <a:bodyPr>
            <a:normAutofit/>
          </a:bodyPr>
          <a:lstStyle/>
          <a:p>
            <a:r>
              <a:rPr lang="en-US" sz="3500">
                <a:solidFill>
                  <a:srgbClr val="FFFFFF"/>
                </a:solidFill>
              </a:rPr>
              <a:t>Background</a:t>
            </a:r>
            <a:endParaRPr lang="en-US" sz="3500" dirty="0">
              <a:solidFill>
                <a:srgbClr val="FFFFFF"/>
              </a:solidFill>
            </a:endParaRPr>
          </a:p>
        </p:txBody>
      </p:sp>
      <p:sp>
        <p:nvSpPr>
          <p:cNvPr id="3" name="Content Placeholder 2">
            <a:extLst>
              <a:ext uri="{FF2B5EF4-FFF2-40B4-BE49-F238E27FC236}">
                <a16:creationId xmlns:a16="http://schemas.microsoft.com/office/drawing/2014/main" id="{2208C342-E949-C94F-BBCF-F7E82D73688B}"/>
              </a:ext>
            </a:extLst>
          </p:cNvPr>
          <p:cNvSpPr>
            <a:spLocks noGrp="1"/>
          </p:cNvSpPr>
          <p:nvPr>
            <p:ph idx="1"/>
          </p:nvPr>
        </p:nvSpPr>
        <p:spPr>
          <a:xfrm>
            <a:off x="539553" y="1891970"/>
            <a:ext cx="7272807" cy="3769279"/>
          </a:xfrm>
        </p:spPr>
        <p:txBody>
          <a:bodyPr anchor="ctr">
            <a:normAutofit/>
          </a:bodyPr>
          <a:lstStyle/>
          <a:p>
            <a:pPr lvl="1"/>
            <a:r>
              <a:rPr lang="en-US" sz="2000" dirty="0"/>
              <a:t>Amide local anesthetic, developed in 1940s.</a:t>
            </a:r>
          </a:p>
          <a:p>
            <a:pPr lvl="1"/>
            <a:r>
              <a:rPr lang="en-US" sz="2000" dirty="0"/>
              <a:t>Mostly used for local infiltration and regional nerve blocks</a:t>
            </a:r>
          </a:p>
          <a:p>
            <a:pPr lvl="1"/>
            <a:r>
              <a:rPr lang="en-US" sz="2000" dirty="0"/>
              <a:t>IV infusions used for years in chronic pain conditions</a:t>
            </a:r>
          </a:p>
          <a:p>
            <a:pPr lvl="1"/>
            <a:r>
              <a:rPr lang="en-US" sz="2000" dirty="0"/>
              <a:t>Post-operative IV infusion emerged in last 10 years</a:t>
            </a:r>
          </a:p>
          <a:p>
            <a:pPr lvl="2"/>
            <a:r>
              <a:rPr lang="en-US" sz="1800" dirty="0"/>
              <a:t>Low dose rates of &lt;2mg/kg/hour for up to 24-48 </a:t>
            </a:r>
            <a:r>
              <a:rPr lang="en-US" sz="1800" dirty="0" err="1"/>
              <a:t>hr</a:t>
            </a:r>
            <a:endParaRPr lang="en-US" sz="1800" dirty="0"/>
          </a:p>
          <a:p>
            <a:pPr lvl="2"/>
            <a:r>
              <a:rPr lang="en-US" sz="1800" dirty="0"/>
              <a:t>Evidence for safety</a:t>
            </a:r>
            <a:r>
              <a:rPr lang="en-CA" sz="1800" dirty="0"/>
              <a:t> in monitored and unmonitored environments </a:t>
            </a:r>
            <a:endParaRPr lang="en-US" sz="1800" dirty="0"/>
          </a:p>
        </p:txBody>
      </p:sp>
      <p:pic>
        <p:nvPicPr>
          <p:cNvPr id="20" name="Picture 2" descr="Lidocaine 2% Plain with Preservative 20mL">
            <a:extLst>
              <a:ext uri="{FF2B5EF4-FFF2-40B4-BE49-F238E27FC236}">
                <a16:creationId xmlns:a16="http://schemas.microsoft.com/office/drawing/2014/main" id="{521CA813-8046-4F66-34D0-D3F2FF3F7A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0588" y="4509120"/>
            <a:ext cx="2199568" cy="2199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5638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title"/>
          </p:nvPr>
        </p:nvSpPr>
        <p:spPr>
          <a:xfrm>
            <a:off x="1037673" y="348865"/>
            <a:ext cx="7288583" cy="1576446"/>
          </a:xfrm>
        </p:spPr>
        <p:txBody>
          <a:bodyPr anchor="ctr">
            <a:normAutofit/>
          </a:bodyPr>
          <a:lstStyle/>
          <a:p>
            <a:r>
              <a:rPr lang="en-CA" sz="3500">
                <a:solidFill>
                  <a:srgbClr val="FFFFFF"/>
                </a:solidFill>
              </a:rPr>
              <a:t>Background </a:t>
            </a:r>
          </a:p>
        </p:txBody>
      </p:sp>
      <p:graphicFrame>
        <p:nvGraphicFramePr>
          <p:cNvPr id="6" name="Content Placeholder 1">
            <a:extLst>
              <a:ext uri="{FF2B5EF4-FFF2-40B4-BE49-F238E27FC236}">
                <a16:creationId xmlns:a16="http://schemas.microsoft.com/office/drawing/2014/main" id="{7C41FD21-14A7-FCCF-4244-6508C9E934A3}"/>
              </a:ext>
            </a:extLst>
          </p:cNvPr>
          <p:cNvGraphicFramePr>
            <a:graphicFrameLocks noGrp="1"/>
          </p:cNvGraphicFramePr>
          <p:nvPr>
            <p:ph idx="1"/>
            <p:extLst>
              <p:ext uri="{D42A27DB-BD31-4B8C-83A1-F6EECF244321}">
                <p14:modId xmlns:p14="http://schemas.microsoft.com/office/powerpoint/2010/main" val="4132599218"/>
              </p:ext>
            </p:extLst>
          </p:nvPr>
        </p:nvGraphicFramePr>
        <p:xfrm>
          <a:off x="483042" y="2615979"/>
          <a:ext cx="8195871"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1351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913B067F-3154-4968-A886-DF93A787EC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75420"/>
            <a:ext cx="9036544" cy="4093306"/>
            <a:chOff x="1" y="2075420"/>
            <a:chExt cx="12048729" cy="4093306"/>
          </a:xfrm>
        </p:grpSpPr>
        <p:sp>
          <p:nvSpPr>
            <p:cNvPr id="15" name="Oval 14">
              <a:extLst>
                <a:ext uri="{FF2B5EF4-FFF2-40B4-BE49-F238E27FC236}">
                  <a16:creationId xmlns:a16="http://schemas.microsoft.com/office/drawing/2014/main" id="{97583D6C-C05B-47AB-8540-B2700B82A4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6501AD91-D973-4968-95E4-4C26CFDF8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C165989-F5FE-4BB6-9817-E7828CB1D6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B0649CC-B912-4E82-BEA0-DA75ECB19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6BA08C17-C9A5-4FA8-ABC4-44FB3B869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0DEAC6C-553C-437E-BC17-D449523375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79052" y="1131512"/>
            <a:ext cx="2796461" cy="533439"/>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44654" y="317578"/>
            <a:ext cx="411480" cy="549007"/>
            <a:chOff x="7029447" y="3514725"/>
            <a:chExt cx="1285875" cy="549007"/>
          </a:xfrm>
        </p:grpSpPr>
        <p:cxnSp>
          <p:nvCxnSpPr>
            <p:cNvPr id="25" name="Straight Connector 24">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140785"/>
            <a:ext cx="4571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45785" y="5940560"/>
            <a:ext cx="1285875" cy="549007"/>
            <a:chOff x="7029447" y="3514725"/>
            <a:chExt cx="1285875" cy="549007"/>
          </a:xfrm>
        </p:grpSpPr>
        <p:cxnSp>
          <p:nvCxnSpPr>
            <p:cNvPr id="33" name="Straight Connector 32">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1F4E1649-4D1F-4A91-AF97-A254BFDD52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317544" y="830625"/>
            <a:ext cx="304800" cy="322326"/>
            <a:chOff x="215328" y="-46937"/>
            <a:chExt cx="304800" cy="2773841"/>
          </a:xfrm>
        </p:grpSpPr>
        <p:cxnSp>
          <p:nvCxnSpPr>
            <p:cNvPr id="39" name="Straight Connector 38">
              <a:extLst>
                <a:ext uri="{FF2B5EF4-FFF2-40B4-BE49-F238E27FC236}">
                  <a16:creationId xmlns:a16="http://schemas.microsoft.com/office/drawing/2014/main" id="{FE483602-62F9-474D-9C9B-5EE4CD7671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D7D1AC0-A6C7-40E3-9841-F34AC831A4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951C4DD-7427-497D-9DE3-9D731D3F456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EE18298-0BF5-4D7A-921A-2F4186E8D9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Oval 43">
            <a:extLst>
              <a:ext uri="{FF2B5EF4-FFF2-40B4-BE49-F238E27FC236}">
                <a16:creationId xmlns:a16="http://schemas.microsoft.com/office/drawing/2014/main" id="{773AEA78-C03B-40B7-9D11-DC022119D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600000">
            <a:off x="7613133" y="4270841"/>
            <a:ext cx="1423414" cy="1897885"/>
          </a:xfrm>
          <a:prstGeom prst="ellipse">
            <a:avLst/>
          </a:prstGeom>
          <a:gradFill>
            <a:gsLst>
              <a:gs pos="0">
                <a:schemeClr val="tx2">
                  <a:lumMod val="75000"/>
                  <a:alpha val="10000"/>
                </a:schemeClr>
              </a:gs>
              <a:gs pos="100000">
                <a:schemeClr val="tx2">
                  <a:lumMod val="60000"/>
                  <a:lumOff val="4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057637" y="2013509"/>
            <a:ext cx="7186771" cy="4134234"/>
          </a:xfrm>
          <a:noFill/>
        </p:spPr>
        <p:txBody>
          <a:bodyPr anchor="t">
            <a:normAutofit/>
          </a:bodyPr>
          <a:lstStyle/>
          <a:p>
            <a:pPr>
              <a:lnSpc>
                <a:spcPct val="90000"/>
              </a:lnSpc>
            </a:pPr>
            <a:r>
              <a:rPr lang="en-CA" sz="900" dirty="0">
                <a:solidFill>
                  <a:schemeClr val="bg1"/>
                </a:solidFill>
              </a:rPr>
              <a:t>.</a:t>
            </a:r>
          </a:p>
        </p:txBody>
      </p:sp>
      <p:pic>
        <p:nvPicPr>
          <p:cNvPr id="37" name="Content Placeholder 3">
            <a:extLst>
              <a:ext uri="{FF2B5EF4-FFF2-40B4-BE49-F238E27FC236}">
                <a16:creationId xmlns:a16="http://schemas.microsoft.com/office/drawing/2014/main" id="{09093CF0-F632-4E4E-B3D7-85589C74BD25}"/>
              </a:ext>
            </a:extLst>
          </p:cNvPr>
          <p:cNvPicPr>
            <a:picLocks noChangeAspect="1"/>
          </p:cNvPicPr>
          <p:nvPr/>
        </p:nvPicPr>
        <p:blipFill>
          <a:blip r:embed="rId3"/>
          <a:stretch>
            <a:fillRect/>
          </a:stretch>
        </p:blipFill>
        <p:spPr>
          <a:xfrm>
            <a:off x="482600" y="1202549"/>
            <a:ext cx="8178799" cy="4452901"/>
          </a:xfrm>
          <a:prstGeom prst="rect">
            <a:avLst/>
          </a:prstGeom>
        </p:spPr>
      </p:pic>
    </p:spTree>
    <p:extLst>
      <p:ext uri="{BB962C8B-B14F-4D97-AF65-F5344CB8AC3E}">
        <p14:creationId xmlns:p14="http://schemas.microsoft.com/office/powerpoint/2010/main" val="862547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913B067F-3154-4968-A886-DF93A787EC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75420"/>
            <a:ext cx="9036544" cy="4093306"/>
            <a:chOff x="1" y="2075420"/>
            <a:chExt cx="12048729" cy="4093306"/>
          </a:xfrm>
        </p:grpSpPr>
        <p:sp>
          <p:nvSpPr>
            <p:cNvPr id="15" name="Oval 14">
              <a:extLst>
                <a:ext uri="{FF2B5EF4-FFF2-40B4-BE49-F238E27FC236}">
                  <a16:creationId xmlns:a16="http://schemas.microsoft.com/office/drawing/2014/main" id="{97583D6C-C05B-47AB-8540-B2700B82A4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6501AD91-D973-4968-95E4-4C26CFDF8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C165989-F5FE-4BB6-9817-E7828CB1D6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B0649CC-B912-4E82-BEA0-DA75ECB19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6BA08C17-C9A5-4FA8-ABC4-44FB3B869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0DEAC6C-553C-437E-BC17-D449523375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79052" y="1131512"/>
            <a:ext cx="2796461" cy="533439"/>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44654" y="317578"/>
            <a:ext cx="411480" cy="549007"/>
            <a:chOff x="7029447" y="3514725"/>
            <a:chExt cx="1285875" cy="549007"/>
          </a:xfrm>
        </p:grpSpPr>
        <p:cxnSp>
          <p:nvCxnSpPr>
            <p:cNvPr id="25" name="Straight Connector 24">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140785"/>
            <a:ext cx="4571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45785" y="5940560"/>
            <a:ext cx="1285875" cy="549007"/>
            <a:chOff x="7029447" y="3514725"/>
            <a:chExt cx="1285875" cy="549007"/>
          </a:xfrm>
        </p:grpSpPr>
        <p:cxnSp>
          <p:nvCxnSpPr>
            <p:cNvPr id="33" name="Straight Connector 32">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5" name="Picture 4">
            <a:extLst>
              <a:ext uri="{FF2B5EF4-FFF2-40B4-BE49-F238E27FC236}">
                <a16:creationId xmlns:a16="http://schemas.microsoft.com/office/drawing/2014/main" id="{56C43D1E-C3A3-2947-AE7F-3F189B4EAB1D}"/>
              </a:ext>
            </a:extLst>
          </p:cNvPr>
          <p:cNvPicPr>
            <a:picLocks noChangeAspect="1"/>
          </p:cNvPicPr>
          <p:nvPr/>
        </p:nvPicPr>
        <p:blipFill>
          <a:blip r:embed="rId3"/>
          <a:stretch>
            <a:fillRect/>
          </a:stretch>
        </p:blipFill>
        <p:spPr>
          <a:xfrm>
            <a:off x="469943" y="246610"/>
            <a:ext cx="8132299" cy="1390436"/>
          </a:xfrm>
          <a:prstGeom prst="rect">
            <a:avLst/>
          </a:prstGeom>
        </p:spPr>
      </p:pic>
      <p:grpSp>
        <p:nvGrpSpPr>
          <p:cNvPr id="38" name="Group 37">
            <a:extLst>
              <a:ext uri="{FF2B5EF4-FFF2-40B4-BE49-F238E27FC236}">
                <a16:creationId xmlns:a16="http://schemas.microsoft.com/office/drawing/2014/main" id="{1F4E1649-4D1F-4A91-AF97-A254BFDD52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317544" y="830625"/>
            <a:ext cx="304800" cy="322326"/>
            <a:chOff x="215328" y="-46937"/>
            <a:chExt cx="304800" cy="2773841"/>
          </a:xfrm>
        </p:grpSpPr>
        <p:cxnSp>
          <p:nvCxnSpPr>
            <p:cNvPr id="39" name="Straight Connector 38">
              <a:extLst>
                <a:ext uri="{FF2B5EF4-FFF2-40B4-BE49-F238E27FC236}">
                  <a16:creationId xmlns:a16="http://schemas.microsoft.com/office/drawing/2014/main" id="{FE483602-62F9-474D-9C9B-5EE4CD7671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D7D1AC0-A6C7-40E3-9841-F34AC831A4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951C4DD-7427-497D-9DE3-9D731D3F456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EE18298-0BF5-4D7A-921A-2F4186E8D9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Oval 43">
            <a:extLst>
              <a:ext uri="{FF2B5EF4-FFF2-40B4-BE49-F238E27FC236}">
                <a16:creationId xmlns:a16="http://schemas.microsoft.com/office/drawing/2014/main" id="{773AEA78-C03B-40B7-9D11-DC022119D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600000">
            <a:off x="7613133" y="4270841"/>
            <a:ext cx="1423414" cy="1897885"/>
          </a:xfrm>
          <a:prstGeom prst="ellipse">
            <a:avLst/>
          </a:prstGeom>
          <a:gradFill>
            <a:gsLst>
              <a:gs pos="0">
                <a:schemeClr val="tx2">
                  <a:lumMod val="75000"/>
                  <a:alpha val="10000"/>
                </a:schemeClr>
              </a:gs>
              <a:gs pos="100000">
                <a:schemeClr val="tx2">
                  <a:lumMod val="60000"/>
                  <a:lumOff val="4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057637" y="2013509"/>
            <a:ext cx="7186771" cy="4134234"/>
          </a:xfrm>
          <a:noFill/>
        </p:spPr>
        <p:txBody>
          <a:bodyPr anchor="t">
            <a:normAutofit/>
          </a:bodyPr>
          <a:lstStyle/>
          <a:p>
            <a:pPr>
              <a:lnSpc>
                <a:spcPct val="90000"/>
              </a:lnSpc>
            </a:pPr>
            <a:r>
              <a:rPr lang="en-CA" sz="2200" dirty="0">
                <a:solidFill>
                  <a:schemeClr val="bg1"/>
                </a:solidFill>
              </a:rPr>
              <a:t>Review of 29 studies including 1,754 patients</a:t>
            </a:r>
          </a:p>
          <a:p>
            <a:pPr marL="0" indent="0">
              <a:lnSpc>
                <a:spcPct val="90000"/>
              </a:lnSpc>
              <a:buNone/>
            </a:pPr>
            <a:r>
              <a:rPr lang="en-CA" sz="2400" dirty="0">
                <a:solidFill>
                  <a:schemeClr val="bg1"/>
                </a:solidFill>
              </a:rPr>
              <a:t> </a:t>
            </a:r>
          </a:p>
          <a:p>
            <a:pPr>
              <a:lnSpc>
                <a:spcPct val="90000"/>
              </a:lnSpc>
            </a:pPr>
            <a:r>
              <a:rPr lang="en-CA" sz="2000" dirty="0">
                <a:solidFill>
                  <a:schemeClr val="bg1"/>
                </a:solidFill>
              </a:rPr>
              <a:t>Pain scores at six hours post-op:</a:t>
            </a:r>
          </a:p>
          <a:p>
            <a:pPr lvl="1">
              <a:lnSpc>
                <a:spcPct val="90000"/>
              </a:lnSpc>
            </a:pPr>
            <a:r>
              <a:rPr lang="en-CA" sz="1900" dirty="0">
                <a:solidFill>
                  <a:schemeClr val="bg1"/>
                </a:solidFill>
              </a:rPr>
              <a:t>pain at rest: WMD -8.70 on 0-100 pain scale 	</a:t>
            </a:r>
          </a:p>
          <a:p>
            <a:pPr lvl="1">
              <a:lnSpc>
                <a:spcPct val="90000"/>
              </a:lnSpc>
            </a:pPr>
            <a:r>
              <a:rPr lang="en-CA" sz="1900" dirty="0">
                <a:solidFill>
                  <a:schemeClr val="bg1"/>
                </a:solidFill>
              </a:rPr>
              <a:t>pain during cough: WMD -11.19 on 0-100 pain scale</a:t>
            </a:r>
          </a:p>
          <a:p>
            <a:pPr lvl="1">
              <a:lnSpc>
                <a:spcPct val="90000"/>
              </a:lnSpc>
            </a:pPr>
            <a:r>
              <a:rPr lang="en-CA" sz="1900" dirty="0">
                <a:solidFill>
                  <a:schemeClr val="bg1"/>
                </a:solidFill>
              </a:rPr>
              <a:t>pain during movement: WMD -9.56 on 0-100 pain scale </a:t>
            </a:r>
          </a:p>
          <a:p>
            <a:pPr>
              <a:lnSpc>
                <a:spcPct val="90000"/>
              </a:lnSpc>
            </a:pPr>
            <a:r>
              <a:rPr lang="en-CA" sz="2000" dirty="0">
                <a:solidFill>
                  <a:schemeClr val="bg1"/>
                </a:solidFill>
              </a:rPr>
              <a:t>Other outcomes:</a:t>
            </a:r>
          </a:p>
          <a:p>
            <a:pPr lvl="1">
              <a:lnSpc>
                <a:spcPct val="90000"/>
              </a:lnSpc>
            </a:pPr>
            <a:r>
              <a:rPr lang="en-CA" sz="1900" dirty="0">
                <a:solidFill>
                  <a:schemeClr val="bg1"/>
                </a:solidFill>
              </a:rPr>
              <a:t>opioid dose: WMD -8.44 mg morphine equivalents </a:t>
            </a:r>
          </a:p>
          <a:p>
            <a:pPr lvl="1">
              <a:lnSpc>
                <a:spcPct val="90000"/>
              </a:lnSpc>
            </a:pPr>
            <a:r>
              <a:rPr lang="en-CA" sz="1900" dirty="0">
                <a:solidFill>
                  <a:schemeClr val="bg1"/>
                </a:solidFill>
              </a:rPr>
              <a:t>time to bowel recovery: WMD -7.62 hr </a:t>
            </a:r>
          </a:p>
          <a:p>
            <a:pPr lvl="1">
              <a:lnSpc>
                <a:spcPct val="90000"/>
              </a:lnSpc>
            </a:pPr>
            <a:r>
              <a:rPr lang="en-CA" sz="1900" dirty="0">
                <a:solidFill>
                  <a:schemeClr val="bg1"/>
                </a:solidFill>
              </a:rPr>
              <a:t>nausea/vomiting: risk ratio = 0.71</a:t>
            </a:r>
          </a:p>
          <a:p>
            <a:pPr>
              <a:lnSpc>
                <a:spcPct val="90000"/>
              </a:lnSpc>
            </a:pPr>
            <a:endParaRPr lang="en-CA" sz="1900" dirty="0">
              <a:solidFill>
                <a:schemeClr val="bg1"/>
              </a:solidFill>
            </a:endParaRPr>
          </a:p>
          <a:p>
            <a:pPr>
              <a:lnSpc>
                <a:spcPct val="90000"/>
              </a:lnSpc>
            </a:pPr>
            <a:r>
              <a:rPr lang="en-CA" sz="2000" dirty="0">
                <a:solidFill>
                  <a:schemeClr val="bg1"/>
                </a:solidFill>
              </a:rPr>
              <a:t>Patients having abdominal surgery showed most benefit.</a:t>
            </a:r>
          </a:p>
        </p:txBody>
      </p:sp>
    </p:spTree>
    <p:extLst>
      <p:ext uri="{BB962C8B-B14F-4D97-AF65-F5344CB8AC3E}">
        <p14:creationId xmlns:p14="http://schemas.microsoft.com/office/powerpoint/2010/main" val="449994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913B067F-3154-4968-A886-DF93A787EC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75420"/>
            <a:ext cx="9036544" cy="4093306"/>
            <a:chOff x="1" y="2075420"/>
            <a:chExt cx="12048729" cy="4093306"/>
          </a:xfrm>
        </p:grpSpPr>
        <p:sp>
          <p:nvSpPr>
            <p:cNvPr id="15" name="Oval 14">
              <a:extLst>
                <a:ext uri="{FF2B5EF4-FFF2-40B4-BE49-F238E27FC236}">
                  <a16:creationId xmlns:a16="http://schemas.microsoft.com/office/drawing/2014/main" id="{97583D6C-C05B-47AB-8540-B2700B82A4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6501AD91-D973-4968-95E4-4C26CFDF8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C165989-F5FE-4BB6-9817-E7828CB1D6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B0649CC-B912-4E82-BEA0-DA75ECB19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6BA08C17-C9A5-4FA8-ABC4-44FB3B869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0DEAC6C-553C-437E-BC17-D449523375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79052" y="1131512"/>
            <a:ext cx="2796461" cy="533439"/>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44654" y="317578"/>
            <a:ext cx="411480" cy="549007"/>
            <a:chOff x="7029447" y="3514725"/>
            <a:chExt cx="1285875" cy="549007"/>
          </a:xfrm>
        </p:grpSpPr>
        <p:cxnSp>
          <p:nvCxnSpPr>
            <p:cNvPr id="25" name="Straight Connector 24">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140785"/>
            <a:ext cx="4571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45785" y="5940560"/>
            <a:ext cx="1285875" cy="549007"/>
            <a:chOff x="7029447" y="3514725"/>
            <a:chExt cx="1285875" cy="549007"/>
          </a:xfrm>
        </p:grpSpPr>
        <p:cxnSp>
          <p:nvCxnSpPr>
            <p:cNvPr id="33" name="Straight Connector 32">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1F4E1649-4D1F-4A91-AF97-A254BFDD52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317544" y="830625"/>
            <a:ext cx="304800" cy="322326"/>
            <a:chOff x="215328" y="-46937"/>
            <a:chExt cx="304800" cy="2773841"/>
          </a:xfrm>
        </p:grpSpPr>
        <p:cxnSp>
          <p:nvCxnSpPr>
            <p:cNvPr id="39" name="Straight Connector 38">
              <a:extLst>
                <a:ext uri="{FF2B5EF4-FFF2-40B4-BE49-F238E27FC236}">
                  <a16:creationId xmlns:a16="http://schemas.microsoft.com/office/drawing/2014/main" id="{FE483602-62F9-474D-9C9B-5EE4CD7671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D7D1AC0-A6C7-40E3-9841-F34AC831A4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951C4DD-7427-497D-9DE3-9D731D3F456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EE18298-0BF5-4D7A-921A-2F4186E8D9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Oval 43">
            <a:extLst>
              <a:ext uri="{FF2B5EF4-FFF2-40B4-BE49-F238E27FC236}">
                <a16:creationId xmlns:a16="http://schemas.microsoft.com/office/drawing/2014/main" id="{773AEA78-C03B-40B7-9D11-DC022119D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600000">
            <a:off x="7613133" y="4270841"/>
            <a:ext cx="1423414" cy="1897885"/>
          </a:xfrm>
          <a:prstGeom prst="ellipse">
            <a:avLst/>
          </a:prstGeom>
          <a:gradFill>
            <a:gsLst>
              <a:gs pos="0">
                <a:schemeClr val="tx2">
                  <a:lumMod val="75000"/>
                  <a:alpha val="10000"/>
                </a:schemeClr>
              </a:gs>
              <a:gs pos="100000">
                <a:schemeClr val="tx2">
                  <a:lumMod val="60000"/>
                  <a:lumOff val="4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Content Placeholder 3">
            <a:extLst>
              <a:ext uri="{FF2B5EF4-FFF2-40B4-BE49-F238E27FC236}">
                <a16:creationId xmlns:a16="http://schemas.microsoft.com/office/drawing/2014/main" id="{7038A192-BB6F-7949-9263-9E03FD6773AD}"/>
              </a:ext>
            </a:extLst>
          </p:cNvPr>
          <p:cNvPicPr>
            <a:picLocks noChangeAspect="1"/>
          </p:cNvPicPr>
          <p:nvPr/>
        </p:nvPicPr>
        <p:blipFill>
          <a:blip r:embed="rId3"/>
          <a:stretch>
            <a:fillRect/>
          </a:stretch>
        </p:blipFill>
        <p:spPr>
          <a:xfrm>
            <a:off x="482600" y="764704"/>
            <a:ext cx="8178799" cy="4691109"/>
          </a:xfrm>
          <a:prstGeom prst="rect">
            <a:avLst/>
          </a:prstGeom>
        </p:spPr>
      </p:pic>
    </p:spTree>
    <p:extLst>
      <p:ext uri="{BB962C8B-B14F-4D97-AF65-F5344CB8AC3E}">
        <p14:creationId xmlns:p14="http://schemas.microsoft.com/office/powerpoint/2010/main" val="1930454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913B067F-3154-4968-A886-DF93A787EC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75420"/>
            <a:ext cx="9036544" cy="4093306"/>
            <a:chOff x="1" y="2075420"/>
            <a:chExt cx="12048729" cy="4093306"/>
          </a:xfrm>
        </p:grpSpPr>
        <p:sp>
          <p:nvSpPr>
            <p:cNvPr id="15" name="Oval 14">
              <a:extLst>
                <a:ext uri="{FF2B5EF4-FFF2-40B4-BE49-F238E27FC236}">
                  <a16:creationId xmlns:a16="http://schemas.microsoft.com/office/drawing/2014/main" id="{97583D6C-C05B-47AB-8540-B2700B82A4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6501AD91-D973-4968-95E4-4C26CFDF8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C165989-F5FE-4BB6-9817-E7828CB1D6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B0649CC-B912-4E82-BEA0-DA75ECB19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6BA08C17-C9A5-4FA8-ABC4-44FB3B869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0DEAC6C-553C-437E-BC17-D449523375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79052" y="1131512"/>
            <a:ext cx="2796461" cy="533439"/>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44654" y="317578"/>
            <a:ext cx="411480" cy="549007"/>
            <a:chOff x="7029447" y="3514725"/>
            <a:chExt cx="1285875" cy="549007"/>
          </a:xfrm>
        </p:grpSpPr>
        <p:cxnSp>
          <p:nvCxnSpPr>
            <p:cNvPr id="25" name="Straight Connector 24">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140785"/>
            <a:ext cx="4571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45785" y="5940560"/>
            <a:ext cx="1285875" cy="549007"/>
            <a:chOff x="7029447" y="3514725"/>
            <a:chExt cx="1285875" cy="549007"/>
          </a:xfrm>
        </p:grpSpPr>
        <p:cxnSp>
          <p:nvCxnSpPr>
            <p:cNvPr id="33" name="Straight Connector 32">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1F4E1649-4D1F-4A91-AF97-A254BFDD52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317544" y="830625"/>
            <a:ext cx="304800" cy="322326"/>
            <a:chOff x="215328" y="-46937"/>
            <a:chExt cx="304800" cy="2773841"/>
          </a:xfrm>
        </p:grpSpPr>
        <p:cxnSp>
          <p:nvCxnSpPr>
            <p:cNvPr id="39" name="Straight Connector 38">
              <a:extLst>
                <a:ext uri="{FF2B5EF4-FFF2-40B4-BE49-F238E27FC236}">
                  <a16:creationId xmlns:a16="http://schemas.microsoft.com/office/drawing/2014/main" id="{FE483602-62F9-474D-9C9B-5EE4CD7671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D7D1AC0-A6C7-40E3-9841-F34AC831A4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951C4DD-7427-497D-9DE3-9D731D3F456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EE18298-0BF5-4D7A-921A-2F4186E8D9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Oval 43">
            <a:extLst>
              <a:ext uri="{FF2B5EF4-FFF2-40B4-BE49-F238E27FC236}">
                <a16:creationId xmlns:a16="http://schemas.microsoft.com/office/drawing/2014/main" id="{773AEA78-C03B-40B7-9D11-DC022119D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600000">
            <a:off x="7613133" y="4270841"/>
            <a:ext cx="1423414" cy="1897885"/>
          </a:xfrm>
          <a:prstGeom prst="ellipse">
            <a:avLst/>
          </a:prstGeom>
          <a:gradFill>
            <a:gsLst>
              <a:gs pos="0">
                <a:schemeClr val="tx2">
                  <a:lumMod val="75000"/>
                  <a:alpha val="10000"/>
                </a:schemeClr>
              </a:gs>
              <a:gs pos="100000">
                <a:schemeClr val="tx2">
                  <a:lumMod val="60000"/>
                  <a:lumOff val="4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E3D81F84-9A0E-6140-8B93-27FE4B342AE4}"/>
              </a:ext>
            </a:extLst>
          </p:cNvPr>
          <p:cNvPicPr>
            <a:picLocks noChangeAspect="1"/>
          </p:cNvPicPr>
          <p:nvPr/>
        </p:nvPicPr>
        <p:blipFill>
          <a:blip r:embed="rId3"/>
          <a:stretch>
            <a:fillRect/>
          </a:stretch>
        </p:blipFill>
        <p:spPr>
          <a:xfrm>
            <a:off x="1435100" y="361348"/>
            <a:ext cx="6273800" cy="965200"/>
          </a:xfrm>
          <a:prstGeom prst="rect">
            <a:avLst/>
          </a:prstGeom>
        </p:spPr>
      </p:pic>
      <p:pic>
        <p:nvPicPr>
          <p:cNvPr id="45" name="Content Placeholder 6">
            <a:extLst>
              <a:ext uri="{FF2B5EF4-FFF2-40B4-BE49-F238E27FC236}">
                <a16:creationId xmlns:a16="http://schemas.microsoft.com/office/drawing/2014/main" id="{D9C428CC-FB3C-374D-B768-5F80E10E8B6B}"/>
              </a:ext>
            </a:extLst>
          </p:cNvPr>
          <p:cNvPicPr>
            <a:picLocks noGrp="1" noChangeAspect="1"/>
          </p:cNvPicPr>
          <p:nvPr>
            <p:ph idx="1"/>
          </p:nvPr>
        </p:nvPicPr>
        <p:blipFill>
          <a:blip r:embed="rId4"/>
          <a:stretch>
            <a:fillRect/>
          </a:stretch>
        </p:blipFill>
        <p:spPr>
          <a:xfrm>
            <a:off x="1600779" y="1844824"/>
            <a:ext cx="5942442" cy="3970057"/>
          </a:xfrm>
          <a:prstGeom prst="rect">
            <a:avLst/>
          </a:prstGeom>
        </p:spPr>
      </p:pic>
    </p:spTree>
    <p:extLst>
      <p:ext uri="{BB962C8B-B14F-4D97-AF65-F5344CB8AC3E}">
        <p14:creationId xmlns:p14="http://schemas.microsoft.com/office/powerpoint/2010/main" val="1918992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D5127E-43DF-5E46-BABD-4FA6F437456A}"/>
              </a:ext>
            </a:extLst>
          </p:cNvPr>
          <p:cNvSpPr>
            <a:spLocks noGrp="1"/>
          </p:cNvSpPr>
          <p:nvPr>
            <p:ph type="title"/>
          </p:nvPr>
        </p:nvSpPr>
        <p:spPr>
          <a:xfrm>
            <a:off x="628650" y="556995"/>
            <a:ext cx="7886700" cy="1133693"/>
          </a:xfrm>
        </p:spPr>
        <p:txBody>
          <a:bodyPr>
            <a:normAutofit/>
          </a:bodyPr>
          <a:lstStyle/>
          <a:p>
            <a:r>
              <a:rPr lang="en-US" sz="4500"/>
              <a:t>Mechanism of Action</a:t>
            </a:r>
          </a:p>
        </p:txBody>
      </p:sp>
      <p:graphicFrame>
        <p:nvGraphicFramePr>
          <p:cNvPr id="18" name="Content Placeholder 2">
            <a:extLst>
              <a:ext uri="{FF2B5EF4-FFF2-40B4-BE49-F238E27FC236}">
                <a16:creationId xmlns:a16="http://schemas.microsoft.com/office/drawing/2014/main" id="{8887EB52-030B-6A4E-08CA-9C0C3BA1A115}"/>
              </a:ext>
            </a:extLst>
          </p:cNvPr>
          <p:cNvGraphicFramePr>
            <a:graphicFrameLocks noGrp="1"/>
          </p:cNvGraphicFramePr>
          <p:nvPr>
            <p:ph idx="1"/>
            <p:extLst>
              <p:ext uri="{D42A27DB-BD31-4B8C-83A1-F6EECF244321}">
                <p14:modId xmlns:p14="http://schemas.microsoft.com/office/powerpoint/2010/main" val="3693276409"/>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8856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58421-D9B9-00D8-89D1-26F17FB58C0C}"/>
              </a:ext>
            </a:extLst>
          </p:cNvPr>
          <p:cNvSpPr>
            <a:spLocks noGrp="1"/>
          </p:cNvSpPr>
          <p:nvPr>
            <p:ph type="title"/>
          </p:nvPr>
        </p:nvSpPr>
        <p:spPr/>
        <p:txBody>
          <a:bodyPr/>
          <a:lstStyle/>
          <a:p>
            <a:r>
              <a:rPr lang="en-US" dirty="0"/>
              <a:t>Mechanism of action</a:t>
            </a:r>
          </a:p>
        </p:txBody>
      </p:sp>
      <p:pic>
        <p:nvPicPr>
          <p:cNvPr id="3074" name="Picture 2" descr="The flux of charged atoms in and out of neurons drives electrical signaling. Sodium ions pass through tiny pores in the cell membrane called sodium channels. Anesthetic drugs like lidocaine squelch pain signals at the source by blocking these channels. ">
            <a:extLst>
              <a:ext uri="{FF2B5EF4-FFF2-40B4-BE49-F238E27FC236}">
                <a16:creationId xmlns:a16="http://schemas.microsoft.com/office/drawing/2014/main" id="{8F18E1DE-1FAB-4EA3-DBE5-63B7695295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4738" y="2348880"/>
            <a:ext cx="4872062" cy="275084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869C6B80-62C3-9167-052D-4F47B73E04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988840"/>
            <a:ext cx="2786509" cy="3260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1883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556995"/>
            <a:ext cx="7886700" cy="1133693"/>
          </a:xfrm>
        </p:spPr>
        <p:txBody>
          <a:bodyPr>
            <a:normAutofit/>
          </a:bodyPr>
          <a:lstStyle/>
          <a:p>
            <a:r>
              <a:rPr lang="en-CA" sz="4500"/>
              <a:t>Effects</a:t>
            </a:r>
          </a:p>
        </p:txBody>
      </p:sp>
      <p:graphicFrame>
        <p:nvGraphicFramePr>
          <p:cNvPr id="29" name="Content Placeholder 2">
            <a:extLst>
              <a:ext uri="{FF2B5EF4-FFF2-40B4-BE49-F238E27FC236}">
                <a16:creationId xmlns:a16="http://schemas.microsoft.com/office/drawing/2014/main" id="{875AECB0-F67E-905C-95A8-A5BB4B731A4C}"/>
              </a:ext>
            </a:extLst>
          </p:cNvPr>
          <p:cNvGraphicFramePr>
            <a:graphicFrameLocks noGrp="1"/>
          </p:cNvGraphicFramePr>
          <p:nvPr>
            <p:ph idx="1"/>
            <p:extLst>
              <p:ext uri="{D42A27DB-BD31-4B8C-83A1-F6EECF244321}">
                <p14:modId xmlns:p14="http://schemas.microsoft.com/office/powerpoint/2010/main" val="1098840342"/>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61577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556995"/>
            <a:ext cx="7886700" cy="1133693"/>
          </a:xfrm>
        </p:spPr>
        <p:txBody>
          <a:bodyPr>
            <a:normAutofit/>
          </a:bodyPr>
          <a:lstStyle/>
          <a:p>
            <a:r>
              <a:rPr lang="en-CA" sz="4500"/>
              <a:t>Effects</a:t>
            </a:r>
          </a:p>
        </p:txBody>
      </p:sp>
      <p:graphicFrame>
        <p:nvGraphicFramePr>
          <p:cNvPr id="29" name="Content Placeholder 2">
            <a:extLst>
              <a:ext uri="{FF2B5EF4-FFF2-40B4-BE49-F238E27FC236}">
                <a16:creationId xmlns:a16="http://schemas.microsoft.com/office/drawing/2014/main" id="{875AECB0-F67E-905C-95A8-A5BB4B731A4C}"/>
              </a:ext>
            </a:extLst>
          </p:cNvPr>
          <p:cNvGraphicFramePr>
            <a:graphicFrameLocks noGrp="1"/>
          </p:cNvGraphicFramePr>
          <p:nvPr>
            <p:ph idx="1"/>
            <p:extLst>
              <p:ext uri="{D42A27DB-BD31-4B8C-83A1-F6EECF244321}">
                <p14:modId xmlns:p14="http://schemas.microsoft.com/office/powerpoint/2010/main" val="2760414394"/>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51651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Freeform: Shape 44">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7" name="Rectangle 46">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BABD17-F76C-3645-88F1-195F7769EDA3}"/>
              </a:ext>
            </a:extLst>
          </p:cNvPr>
          <p:cNvSpPr>
            <a:spLocks noGrp="1"/>
          </p:cNvSpPr>
          <p:nvPr>
            <p:ph type="title"/>
          </p:nvPr>
        </p:nvSpPr>
        <p:spPr>
          <a:xfrm>
            <a:off x="439858" y="1683756"/>
            <a:ext cx="2336449" cy="2396359"/>
          </a:xfrm>
        </p:spPr>
        <p:txBody>
          <a:bodyPr anchor="b">
            <a:normAutofit/>
          </a:bodyPr>
          <a:lstStyle/>
          <a:p>
            <a:pPr algn="r"/>
            <a:r>
              <a:rPr lang="en-US" sz="3500" dirty="0">
                <a:solidFill>
                  <a:srgbClr val="FFFFFF"/>
                </a:solidFill>
              </a:rPr>
              <a:t>Effects</a:t>
            </a:r>
            <a:endParaRPr lang="en-US" sz="3500">
              <a:solidFill>
                <a:srgbClr val="FFFFFF"/>
              </a:solidFill>
            </a:endParaRPr>
          </a:p>
        </p:txBody>
      </p:sp>
      <p:graphicFrame>
        <p:nvGraphicFramePr>
          <p:cNvPr id="33" name="Content Placeholder 2">
            <a:extLst>
              <a:ext uri="{FF2B5EF4-FFF2-40B4-BE49-F238E27FC236}">
                <a16:creationId xmlns:a16="http://schemas.microsoft.com/office/drawing/2014/main" id="{15CC132B-0B87-B909-C0F7-0C2FBB2A68ED}"/>
              </a:ext>
            </a:extLst>
          </p:cNvPr>
          <p:cNvGraphicFramePr>
            <a:graphicFrameLocks noGrp="1"/>
          </p:cNvGraphicFramePr>
          <p:nvPr>
            <p:ph idx="1"/>
            <p:extLst>
              <p:ext uri="{D42A27DB-BD31-4B8C-83A1-F6EECF244321}">
                <p14:modId xmlns:p14="http://schemas.microsoft.com/office/powerpoint/2010/main" val="173688435"/>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2526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r>
              <a:rPr lang="en-CA" sz="3500">
                <a:solidFill>
                  <a:srgbClr val="FFFFFF"/>
                </a:solidFill>
              </a:rPr>
              <a:t>Indications</a:t>
            </a:r>
          </a:p>
        </p:txBody>
      </p:sp>
      <p:graphicFrame>
        <p:nvGraphicFramePr>
          <p:cNvPr id="18" name="Content Placeholder 2">
            <a:extLst>
              <a:ext uri="{FF2B5EF4-FFF2-40B4-BE49-F238E27FC236}">
                <a16:creationId xmlns:a16="http://schemas.microsoft.com/office/drawing/2014/main" id="{338083A3-1063-856D-8143-2FB11288611A}"/>
              </a:ext>
            </a:extLst>
          </p:cNvPr>
          <p:cNvGraphicFramePr>
            <a:graphicFrameLocks noGrp="1"/>
          </p:cNvGraphicFramePr>
          <p:nvPr>
            <p:ph idx="1"/>
            <p:extLst>
              <p:ext uri="{D42A27DB-BD31-4B8C-83A1-F6EECF244321}">
                <p14:modId xmlns:p14="http://schemas.microsoft.com/office/powerpoint/2010/main" val="3409830355"/>
              </p:ext>
            </p:extLst>
          </p:nvPr>
        </p:nvGraphicFramePr>
        <p:xfrm>
          <a:off x="1028699" y="2318196"/>
          <a:ext cx="7293023" cy="42452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00489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71470D-F887-6040-BED1-36A5FFAF1DD2}"/>
              </a:ext>
            </a:extLst>
          </p:cNvPr>
          <p:cNvSpPr>
            <a:spLocks noGrp="1"/>
          </p:cNvSpPr>
          <p:nvPr>
            <p:ph type="title"/>
          </p:nvPr>
        </p:nvSpPr>
        <p:spPr>
          <a:xfrm>
            <a:off x="1028699" y="294538"/>
            <a:ext cx="7421963" cy="1033669"/>
          </a:xfrm>
        </p:spPr>
        <p:txBody>
          <a:bodyPr>
            <a:normAutofit/>
          </a:bodyPr>
          <a:lstStyle/>
          <a:p>
            <a:r>
              <a:rPr lang="en-US" sz="3500">
                <a:solidFill>
                  <a:srgbClr val="FFFFFF"/>
                </a:solidFill>
              </a:rPr>
              <a:t>Indications</a:t>
            </a:r>
          </a:p>
        </p:txBody>
      </p:sp>
      <p:graphicFrame>
        <p:nvGraphicFramePr>
          <p:cNvPr id="18" name="Content Placeholder 2">
            <a:extLst>
              <a:ext uri="{FF2B5EF4-FFF2-40B4-BE49-F238E27FC236}">
                <a16:creationId xmlns:a16="http://schemas.microsoft.com/office/drawing/2014/main" id="{5AB47FAB-C4A4-238C-DB5D-84BCC8BF41AD}"/>
              </a:ext>
            </a:extLst>
          </p:cNvPr>
          <p:cNvGraphicFramePr>
            <a:graphicFrameLocks noGrp="1"/>
          </p:cNvGraphicFramePr>
          <p:nvPr>
            <p:ph idx="1"/>
            <p:extLst>
              <p:ext uri="{D42A27DB-BD31-4B8C-83A1-F6EECF244321}">
                <p14:modId xmlns:p14="http://schemas.microsoft.com/office/powerpoint/2010/main" val="968568879"/>
              </p:ext>
            </p:extLst>
          </p:nvPr>
        </p:nvGraphicFramePr>
        <p:xfrm>
          <a:off x="1028699" y="2276872"/>
          <a:ext cx="7293023"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57327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71470D-F887-6040-BED1-36A5FFAF1DD2}"/>
              </a:ext>
            </a:extLst>
          </p:cNvPr>
          <p:cNvSpPr>
            <a:spLocks noGrp="1"/>
          </p:cNvSpPr>
          <p:nvPr>
            <p:ph type="title"/>
          </p:nvPr>
        </p:nvSpPr>
        <p:spPr>
          <a:xfrm>
            <a:off x="1028699" y="294538"/>
            <a:ext cx="7421963" cy="1033669"/>
          </a:xfrm>
        </p:spPr>
        <p:txBody>
          <a:bodyPr>
            <a:normAutofit/>
          </a:bodyPr>
          <a:lstStyle/>
          <a:p>
            <a:r>
              <a:rPr lang="en-US" sz="3500">
                <a:solidFill>
                  <a:srgbClr val="FFFFFF"/>
                </a:solidFill>
              </a:rPr>
              <a:t>Indications</a:t>
            </a:r>
          </a:p>
        </p:txBody>
      </p:sp>
      <p:graphicFrame>
        <p:nvGraphicFramePr>
          <p:cNvPr id="18" name="Content Placeholder 2">
            <a:extLst>
              <a:ext uri="{FF2B5EF4-FFF2-40B4-BE49-F238E27FC236}">
                <a16:creationId xmlns:a16="http://schemas.microsoft.com/office/drawing/2014/main" id="{5AB47FAB-C4A4-238C-DB5D-84BCC8BF41AD}"/>
              </a:ext>
            </a:extLst>
          </p:cNvPr>
          <p:cNvGraphicFramePr>
            <a:graphicFrameLocks noGrp="1"/>
          </p:cNvGraphicFramePr>
          <p:nvPr>
            <p:ph idx="1"/>
            <p:extLst>
              <p:ext uri="{D42A27DB-BD31-4B8C-83A1-F6EECF244321}">
                <p14:modId xmlns:p14="http://schemas.microsoft.com/office/powerpoint/2010/main" val="3449958514"/>
              </p:ext>
            </p:extLst>
          </p:nvPr>
        </p:nvGraphicFramePr>
        <p:xfrm>
          <a:off x="1028699" y="2276872"/>
          <a:ext cx="7293023"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46155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71470D-F887-6040-BED1-36A5FFAF1DD2}"/>
              </a:ext>
            </a:extLst>
          </p:cNvPr>
          <p:cNvSpPr>
            <a:spLocks noGrp="1"/>
          </p:cNvSpPr>
          <p:nvPr>
            <p:ph type="title"/>
          </p:nvPr>
        </p:nvSpPr>
        <p:spPr>
          <a:xfrm>
            <a:off x="1028699" y="294538"/>
            <a:ext cx="7421963" cy="1033669"/>
          </a:xfrm>
        </p:spPr>
        <p:txBody>
          <a:bodyPr>
            <a:normAutofit/>
          </a:bodyPr>
          <a:lstStyle/>
          <a:p>
            <a:r>
              <a:rPr lang="en-US" sz="3500" dirty="0">
                <a:solidFill>
                  <a:srgbClr val="FFFFFF"/>
                </a:solidFill>
              </a:rPr>
              <a:t>Indications</a:t>
            </a:r>
          </a:p>
        </p:txBody>
      </p:sp>
      <p:graphicFrame>
        <p:nvGraphicFramePr>
          <p:cNvPr id="18" name="Content Placeholder 2">
            <a:extLst>
              <a:ext uri="{FF2B5EF4-FFF2-40B4-BE49-F238E27FC236}">
                <a16:creationId xmlns:a16="http://schemas.microsoft.com/office/drawing/2014/main" id="{9DD50934-CA8E-56B5-5F8A-AB3401497023}"/>
              </a:ext>
            </a:extLst>
          </p:cNvPr>
          <p:cNvGraphicFramePr>
            <a:graphicFrameLocks noGrp="1"/>
          </p:cNvGraphicFramePr>
          <p:nvPr>
            <p:ph idx="1"/>
            <p:extLst>
              <p:ext uri="{D42A27DB-BD31-4B8C-83A1-F6EECF244321}">
                <p14:modId xmlns:p14="http://schemas.microsoft.com/office/powerpoint/2010/main" val="4091193225"/>
              </p:ext>
            </p:extLst>
          </p:nvPr>
        </p:nvGraphicFramePr>
        <p:xfrm>
          <a:off x="1028699" y="2318197"/>
          <a:ext cx="7293023" cy="36833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2315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pic>
        <p:nvPicPr>
          <p:cNvPr id="4" name="Content Placeholder 3">
            <a:extLst>
              <a:ext uri="{FF2B5EF4-FFF2-40B4-BE49-F238E27FC236}">
                <a16:creationId xmlns:a16="http://schemas.microsoft.com/office/drawing/2014/main" id="{E9CEDB83-76B2-A649-8F0E-2ABE790BF853}"/>
              </a:ext>
            </a:extLst>
          </p:cNvPr>
          <p:cNvPicPr>
            <a:picLocks noGrp="1" noChangeAspect="1"/>
          </p:cNvPicPr>
          <p:nvPr>
            <p:ph idx="1"/>
          </p:nvPr>
        </p:nvPicPr>
        <p:blipFill>
          <a:blip r:embed="rId3"/>
          <a:stretch>
            <a:fillRect/>
          </a:stretch>
        </p:blipFill>
        <p:spPr>
          <a:xfrm>
            <a:off x="457200" y="1170750"/>
            <a:ext cx="8302908" cy="5210577"/>
          </a:xfrm>
          <a:prstGeom prst="rect">
            <a:avLst/>
          </a:prstGeom>
        </p:spPr>
      </p:pic>
    </p:spTree>
    <p:extLst>
      <p:ext uri="{BB962C8B-B14F-4D97-AF65-F5344CB8AC3E}">
        <p14:creationId xmlns:p14="http://schemas.microsoft.com/office/powerpoint/2010/main" val="30546408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69FC089-F605-6543-98AE-1126E88C0D7B}"/>
              </a:ext>
            </a:extLst>
          </p:cNvPr>
          <p:cNvPicPr>
            <a:picLocks noChangeAspect="1"/>
          </p:cNvPicPr>
          <p:nvPr/>
        </p:nvPicPr>
        <p:blipFill>
          <a:blip r:embed="rId2"/>
          <a:stretch>
            <a:fillRect/>
          </a:stretch>
        </p:blipFill>
        <p:spPr>
          <a:xfrm>
            <a:off x="971600" y="484188"/>
            <a:ext cx="7305352" cy="939966"/>
          </a:xfrm>
          <a:prstGeom prst="rect">
            <a:avLst/>
          </a:prstGeom>
        </p:spPr>
      </p:pic>
      <p:graphicFrame>
        <p:nvGraphicFramePr>
          <p:cNvPr id="6" name="Content Placeholder 2">
            <a:extLst>
              <a:ext uri="{FF2B5EF4-FFF2-40B4-BE49-F238E27FC236}">
                <a16:creationId xmlns:a16="http://schemas.microsoft.com/office/drawing/2014/main" id="{5597431B-344E-2749-69B0-11BB27CFA86A}"/>
              </a:ext>
            </a:extLst>
          </p:cNvPr>
          <p:cNvGraphicFramePr>
            <a:graphicFrameLocks noGrp="1"/>
          </p:cNvGraphicFramePr>
          <p:nvPr>
            <p:ph idx="1"/>
            <p:extLst>
              <p:ext uri="{D42A27DB-BD31-4B8C-83A1-F6EECF244321}">
                <p14:modId xmlns:p14="http://schemas.microsoft.com/office/powerpoint/2010/main" val="227313326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68533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921281-1622-5E43-816E-A8151EC32A7E}"/>
              </a:ext>
            </a:extLst>
          </p:cNvPr>
          <p:cNvPicPr>
            <a:picLocks noChangeAspect="1"/>
          </p:cNvPicPr>
          <p:nvPr/>
        </p:nvPicPr>
        <p:blipFill>
          <a:blip r:embed="rId3"/>
          <a:stretch>
            <a:fillRect/>
          </a:stretch>
        </p:blipFill>
        <p:spPr>
          <a:xfrm>
            <a:off x="1187624" y="471488"/>
            <a:ext cx="7006074" cy="956848"/>
          </a:xfrm>
          <a:prstGeom prst="rect">
            <a:avLst/>
          </a:prstGeom>
        </p:spPr>
      </p:pic>
      <p:graphicFrame>
        <p:nvGraphicFramePr>
          <p:cNvPr id="6" name="Content Placeholder 2">
            <a:extLst>
              <a:ext uri="{FF2B5EF4-FFF2-40B4-BE49-F238E27FC236}">
                <a16:creationId xmlns:a16="http://schemas.microsoft.com/office/drawing/2014/main" id="{8A3CE102-F173-28F8-BF07-2B04A6781A55}"/>
              </a:ext>
            </a:extLst>
          </p:cNvPr>
          <p:cNvGraphicFramePr>
            <a:graphicFrameLocks noGrp="1"/>
          </p:cNvGraphicFramePr>
          <p:nvPr>
            <p:ph idx="1"/>
            <p:extLst>
              <p:ext uri="{D42A27DB-BD31-4B8C-83A1-F6EECF244321}">
                <p14:modId xmlns:p14="http://schemas.microsoft.com/office/powerpoint/2010/main" val="404330081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31308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B1B6FD8-4C97-0D4C-A357-875C6254520E}"/>
              </a:ext>
            </a:extLst>
          </p:cNvPr>
          <p:cNvPicPr>
            <a:picLocks noChangeAspect="1"/>
          </p:cNvPicPr>
          <p:nvPr/>
        </p:nvPicPr>
        <p:blipFill>
          <a:blip r:embed="rId3"/>
          <a:stretch>
            <a:fillRect/>
          </a:stretch>
        </p:blipFill>
        <p:spPr>
          <a:xfrm>
            <a:off x="1115616" y="471488"/>
            <a:ext cx="7078082" cy="966682"/>
          </a:xfrm>
          <a:prstGeom prst="rect">
            <a:avLst/>
          </a:prstGeom>
        </p:spPr>
      </p:pic>
      <p:graphicFrame>
        <p:nvGraphicFramePr>
          <p:cNvPr id="6" name="Content Placeholder 2">
            <a:extLst>
              <a:ext uri="{FF2B5EF4-FFF2-40B4-BE49-F238E27FC236}">
                <a16:creationId xmlns:a16="http://schemas.microsoft.com/office/drawing/2014/main" id="{BB5399A9-06AC-BCF8-FD6D-F67C1C0E9959}"/>
              </a:ext>
            </a:extLst>
          </p:cNvPr>
          <p:cNvGraphicFramePr>
            <a:graphicFrameLocks noGrp="1"/>
          </p:cNvGraphicFramePr>
          <p:nvPr>
            <p:ph idx="1"/>
            <p:extLst>
              <p:ext uri="{D42A27DB-BD31-4B8C-83A1-F6EECF244321}">
                <p14:modId xmlns:p14="http://schemas.microsoft.com/office/powerpoint/2010/main" val="251339333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814403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DE32854-DBD4-334F-8655-7222BBC451D9}"/>
              </a:ext>
            </a:extLst>
          </p:cNvPr>
          <p:cNvPicPr>
            <a:picLocks noChangeAspect="1"/>
          </p:cNvPicPr>
          <p:nvPr/>
        </p:nvPicPr>
        <p:blipFill>
          <a:blip r:embed="rId2"/>
          <a:stretch>
            <a:fillRect/>
          </a:stretch>
        </p:blipFill>
        <p:spPr>
          <a:xfrm>
            <a:off x="1043608" y="471487"/>
            <a:ext cx="7150090" cy="976517"/>
          </a:xfrm>
          <a:prstGeom prst="rect">
            <a:avLst/>
          </a:prstGeom>
        </p:spPr>
      </p:pic>
      <p:graphicFrame>
        <p:nvGraphicFramePr>
          <p:cNvPr id="6" name="Content Placeholder 2">
            <a:extLst>
              <a:ext uri="{FF2B5EF4-FFF2-40B4-BE49-F238E27FC236}">
                <a16:creationId xmlns:a16="http://schemas.microsoft.com/office/drawing/2014/main" id="{7F34B517-67D4-6BE7-CD99-4113A836FAFF}"/>
              </a:ext>
            </a:extLst>
          </p:cNvPr>
          <p:cNvGraphicFramePr>
            <a:graphicFrameLocks noGrp="1"/>
          </p:cNvGraphicFramePr>
          <p:nvPr>
            <p:ph idx="1"/>
            <p:extLst>
              <p:ext uri="{D42A27DB-BD31-4B8C-83A1-F6EECF244321}">
                <p14:modId xmlns:p14="http://schemas.microsoft.com/office/powerpoint/2010/main" val="272197199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53432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99CCF2-A304-984C-A51F-0870EA6B5869}"/>
              </a:ext>
            </a:extLst>
          </p:cNvPr>
          <p:cNvPicPr>
            <a:picLocks noChangeAspect="1"/>
          </p:cNvPicPr>
          <p:nvPr/>
        </p:nvPicPr>
        <p:blipFill>
          <a:blip r:embed="rId2"/>
          <a:stretch>
            <a:fillRect/>
          </a:stretch>
        </p:blipFill>
        <p:spPr>
          <a:xfrm>
            <a:off x="1115616" y="471488"/>
            <a:ext cx="7078082" cy="966682"/>
          </a:xfrm>
          <a:prstGeom prst="rect">
            <a:avLst/>
          </a:prstGeom>
        </p:spPr>
      </p:pic>
      <p:graphicFrame>
        <p:nvGraphicFramePr>
          <p:cNvPr id="7" name="Content Placeholder 2">
            <a:extLst>
              <a:ext uri="{FF2B5EF4-FFF2-40B4-BE49-F238E27FC236}">
                <a16:creationId xmlns:a16="http://schemas.microsoft.com/office/drawing/2014/main" id="{9102E5B9-03FD-3585-7EF2-A50ED8CE69BA}"/>
              </a:ext>
            </a:extLst>
          </p:cNvPr>
          <p:cNvGraphicFramePr>
            <a:graphicFrameLocks noGrp="1"/>
          </p:cNvGraphicFramePr>
          <p:nvPr>
            <p:ph idx="1"/>
            <p:extLst>
              <p:ext uri="{D42A27DB-BD31-4B8C-83A1-F6EECF244321}">
                <p14:modId xmlns:p14="http://schemas.microsoft.com/office/powerpoint/2010/main" val="250495682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075265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75000"/>
              </a:schemeClr>
            </a:gs>
            <a:gs pos="100000">
              <a:schemeClr val="bg2">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r>
              <a:rPr lang="en-CA" sz="3500" dirty="0">
                <a:solidFill>
                  <a:srgbClr val="FFFFFF"/>
                </a:solidFill>
              </a:rPr>
              <a:t>Safety and Toxicity</a:t>
            </a:r>
          </a:p>
        </p:txBody>
      </p:sp>
      <p:sp>
        <p:nvSpPr>
          <p:cNvPr id="3" name="Content Placeholder 2"/>
          <p:cNvSpPr>
            <a:spLocks noGrp="1"/>
          </p:cNvSpPr>
          <p:nvPr>
            <p:ph idx="1"/>
          </p:nvPr>
        </p:nvSpPr>
        <p:spPr>
          <a:xfrm>
            <a:off x="1028699" y="2318197"/>
            <a:ext cx="7293023" cy="3683358"/>
          </a:xfrm>
        </p:spPr>
        <p:txBody>
          <a:bodyPr anchor="ctr">
            <a:normAutofit/>
          </a:bodyPr>
          <a:lstStyle/>
          <a:p>
            <a:r>
              <a:rPr lang="en-CA" sz="2400" dirty="0"/>
              <a:t>Narrow therapeutic index </a:t>
            </a:r>
          </a:p>
          <a:p>
            <a:pPr lvl="1"/>
            <a:r>
              <a:rPr lang="en-CA" sz="2000" dirty="0"/>
              <a:t>target therapeutic concentration (Cp):  2.5-3.5mcg/mL</a:t>
            </a:r>
          </a:p>
          <a:p>
            <a:pPr lvl="1"/>
            <a:r>
              <a:rPr lang="en-CA" sz="2000" dirty="0"/>
              <a:t>toxicity:  5mcg/mL and higher</a:t>
            </a:r>
          </a:p>
          <a:p>
            <a:r>
              <a:rPr lang="en-CA" sz="2400" dirty="0"/>
              <a:t>Poor correlation between Cp and onset of toxicity</a:t>
            </a:r>
          </a:p>
          <a:p>
            <a:r>
              <a:rPr lang="en-CA" sz="2400" dirty="0"/>
              <a:t>Patient predisposing factors are important:</a:t>
            </a:r>
          </a:p>
          <a:p>
            <a:pPr lvl="1"/>
            <a:r>
              <a:rPr lang="en-CA" sz="2000" dirty="0"/>
              <a:t>neurological conditions/epilepsy</a:t>
            </a:r>
          </a:p>
          <a:p>
            <a:pPr lvl="1"/>
            <a:r>
              <a:rPr lang="en-CA" sz="2000" dirty="0"/>
              <a:t>cardiac conduction abnormalities (HB, BBB)</a:t>
            </a:r>
          </a:p>
          <a:p>
            <a:pPr lvl="1"/>
            <a:r>
              <a:rPr lang="en-CA" sz="2000" dirty="0"/>
              <a:t>hypoxia</a:t>
            </a:r>
          </a:p>
          <a:p>
            <a:pPr lvl="1"/>
            <a:r>
              <a:rPr lang="en-CA" sz="2000" dirty="0"/>
              <a:t>electrolyte abnormalities</a:t>
            </a:r>
          </a:p>
        </p:txBody>
      </p:sp>
    </p:spTree>
    <p:extLst>
      <p:ext uri="{BB962C8B-B14F-4D97-AF65-F5344CB8AC3E}">
        <p14:creationId xmlns:p14="http://schemas.microsoft.com/office/powerpoint/2010/main" val="29764310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75000"/>
              </a:schemeClr>
            </a:gs>
            <a:gs pos="100000">
              <a:schemeClr val="bg2">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r>
              <a:rPr lang="en-CA" sz="3500" dirty="0">
                <a:solidFill>
                  <a:srgbClr val="FFFFFF"/>
                </a:solidFill>
              </a:rPr>
              <a:t>Safety and Toxicity</a:t>
            </a:r>
          </a:p>
        </p:txBody>
      </p:sp>
      <p:sp>
        <p:nvSpPr>
          <p:cNvPr id="3" name="Content Placeholder 2"/>
          <p:cNvSpPr>
            <a:spLocks noGrp="1"/>
          </p:cNvSpPr>
          <p:nvPr>
            <p:ph idx="1"/>
          </p:nvPr>
        </p:nvSpPr>
        <p:spPr>
          <a:xfrm>
            <a:off x="1028699" y="2318196"/>
            <a:ext cx="7293023" cy="3919115"/>
          </a:xfrm>
        </p:spPr>
        <p:txBody>
          <a:bodyPr anchor="ctr">
            <a:normAutofit fontScale="92500" lnSpcReduction="10000"/>
          </a:bodyPr>
          <a:lstStyle/>
          <a:p>
            <a:endParaRPr lang="en-CA" sz="1700" dirty="0"/>
          </a:p>
          <a:p>
            <a:endParaRPr lang="en-CA" sz="1700" dirty="0"/>
          </a:p>
          <a:p>
            <a:r>
              <a:rPr lang="en-CA" sz="2400" dirty="0"/>
              <a:t>Infusions &lt;3mg/kg/hr usually maintain Cp &lt;5mcg/mL</a:t>
            </a:r>
          </a:p>
          <a:p>
            <a:r>
              <a:rPr lang="en-CA" sz="2400" dirty="0"/>
              <a:t>At typical infusion rates, Cp varies between patients</a:t>
            </a:r>
          </a:p>
          <a:p>
            <a:r>
              <a:rPr lang="en-CA" sz="2400" dirty="0"/>
              <a:t>Toxic concentrations are possible with typical infusion rates in some patients</a:t>
            </a:r>
          </a:p>
          <a:p>
            <a:r>
              <a:rPr lang="en-CA" sz="2400" dirty="0"/>
              <a:t>Factors that can cause higher plasma concentration:</a:t>
            </a:r>
            <a:endParaRPr lang="en-CA" sz="1900" dirty="0"/>
          </a:p>
          <a:p>
            <a:pPr lvl="2"/>
            <a:r>
              <a:rPr lang="en-CA" sz="1900" dirty="0"/>
              <a:t>Low albumin level</a:t>
            </a:r>
          </a:p>
          <a:p>
            <a:pPr lvl="2"/>
            <a:r>
              <a:rPr lang="en-CA" sz="1900" dirty="0"/>
              <a:t>Acidosis (increases unbound fraction)</a:t>
            </a:r>
          </a:p>
          <a:p>
            <a:pPr lvl="2"/>
            <a:r>
              <a:rPr lang="en-CA" sz="1900" dirty="0"/>
              <a:t>Low BMI (reduced skeletal muscle uptake)</a:t>
            </a:r>
          </a:p>
          <a:p>
            <a:pPr lvl="2"/>
            <a:r>
              <a:rPr lang="en-CA" sz="1900" dirty="0"/>
              <a:t>High BMI&gt;30 (if actual body weight dosing used)</a:t>
            </a:r>
          </a:p>
          <a:p>
            <a:pPr lvl="2"/>
            <a:r>
              <a:rPr lang="en-CA" sz="1900" dirty="0"/>
              <a:t>Impaired clearance or metabolism of lidocaine</a:t>
            </a:r>
          </a:p>
          <a:p>
            <a:pPr lvl="1"/>
            <a:endParaRPr lang="en-CA" sz="1700" dirty="0"/>
          </a:p>
          <a:p>
            <a:pPr lvl="1"/>
            <a:endParaRPr lang="en-CA" sz="1700" dirty="0"/>
          </a:p>
          <a:p>
            <a:pPr lvl="1"/>
            <a:endParaRPr lang="en-CA" sz="1700" dirty="0"/>
          </a:p>
          <a:p>
            <a:pPr lvl="1"/>
            <a:endParaRPr lang="en-CA" sz="1700" dirty="0"/>
          </a:p>
        </p:txBody>
      </p:sp>
    </p:spTree>
    <p:extLst>
      <p:ext uri="{BB962C8B-B14F-4D97-AF65-F5344CB8AC3E}">
        <p14:creationId xmlns:p14="http://schemas.microsoft.com/office/powerpoint/2010/main" val="21220853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75000"/>
              </a:schemeClr>
            </a:gs>
            <a:gs pos="100000">
              <a:schemeClr val="bg2">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r>
              <a:rPr lang="en-CA" sz="3500" dirty="0">
                <a:solidFill>
                  <a:srgbClr val="FFFFFF"/>
                </a:solidFill>
              </a:rPr>
              <a:t>Safety and Toxicity</a:t>
            </a:r>
          </a:p>
        </p:txBody>
      </p:sp>
      <p:sp>
        <p:nvSpPr>
          <p:cNvPr id="3" name="Content Placeholder 2"/>
          <p:cNvSpPr>
            <a:spLocks noGrp="1"/>
          </p:cNvSpPr>
          <p:nvPr>
            <p:ph idx="1"/>
          </p:nvPr>
        </p:nvSpPr>
        <p:spPr>
          <a:xfrm>
            <a:off x="1028699" y="1891970"/>
            <a:ext cx="7293023" cy="3625263"/>
          </a:xfrm>
        </p:spPr>
        <p:txBody>
          <a:bodyPr anchor="ctr">
            <a:normAutofit/>
          </a:bodyPr>
          <a:lstStyle/>
          <a:p>
            <a:pPr marL="457200" lvl="1" indent="0">
              <a:buNone/>
            </a:pPr>
            <a:endParaRPr lang="en-CA" sz="1700" dirty="0"/>
          </a:p>
          <a:p>
            <a:r>
              <a:rPr lang="en-CA" sz="2400" dirty="0"/>
              <a:t>Risk of impaired lidocaine clearance in patients with:</a:t>
            </a:r>
          </a:p>
          <a:p>
            <a:pPr lvl="1"/>
            <a:r>
              <a:rPr lang="en-CA" sz="2000" dirty="0"/>
              <a:t>Cardiac failure or low cardiac output</a:t>
            </a:r>
          </a:p>
          <a:p>
            <a:pPr lvl="1"/>
            <a:r>
              <a:rPr lang="en-CA" sz="2000" dirty="0"/>
              <a:t>Hepatic failure or cirrhosis</a:t>
            </a:r>
          </a:p>
          <a:p>
            <a:pPr lvl="1"/>
            <a:r>
              <a:rPr lang="en-CA" sz="2000" dirty="0"/>
              <a:t>Advanced renal disease</a:t>
            </a:r>
          </a:p>
          <a:p>
            <a:pPr lvl="1"/>
            <a:r>
              <a:rPr lang="en-CA" sz="2000" dirty="0"/>
              <a:t>Hypotension, sepsis, shock etc.</a:t>
            </a:r>
          </a:p>
          <a:p>
            <a:pPr lvl="1"/>
            <a:endParaRPr lang="en-CA" sz="1800" dirty="0"/>
          </a:p>
          <a:p>
            <a:r>
              <a:rPr lang="en-CA" sz="2400" dirty="0"/>
              <a:t>Risk of toxicity increases with infusions &gt;24 hours</a:t>
            </a:r>
          </a:p>
        </p:txBody>
      </p:sp>
    </p:spTree>
    <p:extLst>
      <p:ext uri="{BB962C8B-B14F-4D97-AF65-F5344CB8AC3E}">
        <p14:creationId xmlns:p14="http://schemas.microsoft.com/office/powerpoint/2010/main" val="21952057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A87D16F-FCE4-B04B-9457-AA1C99C0BC85}"/>
              </a:ext>
            </a:extLst>
          </p:cNvPr>
          <p:cNvSpPr>
            <a:spLocks noGrp="1"/>
          </p:cNvSpPr>
          <p:nvPr>
            <p:ph type="title"/>
          </p:nvPr>
        </p:nvSpPr>
        <p:spPr>
          <a:xfrm>
            <a:off x="1028697" y="348865"/>
            <a:ext cx="7533018" cy="877729"/>
          </a:xfrm>
        </p:spPr>
        <p:txBody>
          <a:bodyPr anchor="ctr">
            <a:normAutofit/>
          </a:bodyPr>
          <a:lstStyle/>
          <a:p>
            <a:r>
              <a:rPr lang="en-US" sz="3500" dirty="0">
                <a:solidFill>
                  <a:srgbClr val="FFFFFF"/>
                </a:solidFill>
              </a:rPr>
              <a:t>Contra-indications</a:t>
            </a:r>
          </a:p>
        </p:txBody>
      </p:sp>
      <p:graphicFrame>
        <p:nvGraphicFramePr>
          <p:cNvPr id="5" name="Content Placeholder 2">
            <a:extLst>
              <a:ext uri="{FF2B5EF4-FFF2-40B4-BE49-F238E27FC236}">
                <a16:creationId xmlns:a16="http://schemas.microsoft.com/office/drawing/2014/main" id="{1320E9F8-40A0-B549-5FF4-2B69A019C9E1}"/>
              </a:ext>
            </a:extLst>
          </p:cNvPr>
          <p:cNvGraphicFramePr>
            <a:graphicFrameLocks noGrp="1"/>
          </p:cNvGraphicFramePr>
          <p:nvPr>
            <p:ph idx="1"/>
            <p:extLst>
              <p:ext uri="{D42A27DB-BD31-4B8C-83A1-F6EECF244321}">
                <p14:modId xmlns:p14="http://schemas.microsoft.com/office/powerpoint/2010/main" val="4160249582"/>
              </p:ext>
            </p:extLst>
          </p:nvPr>
        </p:nvGraphicFramePr>
        <p:xfrm>
          <a:off x="483042" y="2112579"/>
          <a:ext cx="8195871"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51063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A87D16F-FCE4-B04B-9457-AA1C99C0BC85}"/>
              </a:ext>
            </a:extLst>
          </p:cNvPr>
          <p:cNvSpPr>
            <a:spLocks noGrp="1"/>
          </p:cNvSpPr>
          <p:nvPr>
            <p:ph type="title"/>
          </p:nvPr>
        </p:nvSpPr>
        <p:spPr>
          <a:xfrm>
            <a:off x="1028697" y="348865"/>
            <a:ext cx="7533018" cy="877729"/>
          </a:xfrm>
        </p:spPr>
        <p:txBody>
          <a:bodyPr anchor="ctr">
            <a:normAutofit/>
          </a:bodyPr>
          <a:lstStyle/>
          <a:p>
            <a:r>
              <a:rPr lang="en-US" sz="3500">
                <a:solidFill>
                  <a:srgbClr val="FFFFFF"/>
                </a:solidFill>
              </a:rPr>
              <a:t>Contra-indications</a:t>
            </a:r>
          </a:p>
        </p:txBody>
      </p:sp>
      <p:graphicFrame>
        <p:nvGraphicFramePr>
          <p:cNvPr id="5" name="Content Placeholder 2">
            <a:extLst>
              <a:ext uri="{FF2B5EF4-FFF2-40B4-BE49-F238E27FC236}">
                <a16:creationId xmlns:a16="http://schemas.microsoft.com/office/drawing/2014/main" id="{1320E9F8-40A0-B549-5FF4-2B69A019C9E1}"/>
              </a:ext>
            </a:extLst>
          </p:cNvPr>
          <p:cNvGraphicFramePr>
            <a:graphicFrameLocks noGrp="1"/>
          </p:cNvGraphicFramePr>
          <p:nvPr>
            <p:ph idx="1"/>
            <p:extLst>
              <p:ext uri="{D42A27DB-BD31-4B8C-83A1-F6EECF244321}">
                <p14:modId xmlns:p14="http://schemas.microsoft.com/office/powerpoint/2010/main" val="2217151378"/>
              </p:ext>
            </p:extLst>
          </p:nvPr>
        </p:nvGraphicFramePr>
        <p:xfrm>
          <a:off x="483042" y="2112579"/>
          <a:ext cx="8195871"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533232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CA" sz="3500">
                <a:solidFill>
                  <a:srgbClr val="FFFFFF"/>
                </a:solidFill>
              </a:rPr>
              <a:t>Toxicity</a:t>
            </a:r>
          </a:p>
        </p:txBody>
      </p:sp>
      <p:pic>
        <p:nvPicPr>
          <p:cNvPr id="4" name="Content Placeholder 3">
            <a:extLst>
              <a:ext uri="{FF2B5EF4-FFF2-40B4-BE49-F238E27FC236}">
                <a16:creationId xmlns:a16="http://schemas.microsoft.com/office/drawing/2014/main" id="{EB1909B3-B22A-1B4C-9D09-53CA2C4C407F}"/>
              </a:ext>
            </a:extLst>
          </p:cNvPr>
          <p:cNvPicPr>
            <a:picLocks noChangeAspect="1"/>
          </p:cNvPicPr>
          <p:nvPr/>
        </p:nvPicPr>
        <p:blipFill>
          <a:blip r:embed="rId3"/>
          <a:stretch>
            <a:fillRect/>
          </a:stretch>
        </p:blipFill>
        <p:spPr>
          <a:xfrm>
            <a:off x="3420424" y="-12763"/>
            <a:ext cx="5544063" cy="6759748"/>
          </a:xfrm>
          <a:prstGeom prst="rect">
            <a:avLst/>
          </a:prstGeom>
        </p:spPr>
      </p:pic>
    </p:spTree>
    <p:extLst>
      <p:ext uri="{BB962C8B-B14F-4D97-AF65-F5344CB8AC3E}">
        <p14:creationId xmlns:p14="http://schemas.microsoft.com/office/powerpoint/2010/main" val="5751090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bg2">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B19CCC-980C-C743-B25F-BF455268CF4C}"/>
              </a:ext>
            </a:extLst>
          </p:cNvPr>
          <p:cNvSpPr>
            <a:spLocks noGrp="1"/>
          </p:cNvSpPr>
          <p:nvPr>
            <p:ph type="title"/>
          </p:nvPr>
        </p:nvSpPr>
        <p:spPr>
          <a:xfrm>
            <a:off x="342901" y="502020"/>
            <a:ext cx="4019868" cy="1642970"/>
          </a:xfrm>
        </p:spPr>
        <p:txBody>
          <a:bodyPr anchor="b">
            <a:normAutofit/>
          </a:bodyPr>
          <a:lstStyle/>
          <a:p>
            <a:r>
              <a:rPr lang="en-US" sz="3500" dirty="0"/>
              <a:t>Toxicity: Signs and symptoms</a:t>
            </a:r>
          </a:p>
        </p:txBody>
      </p:sp>
      <p:sp>
        <p:nvSpPr>
          <p:cNvPr id="3" name="Content Placeholder 2">
            <a:extLst>
              <a:ext uri="{FF2B5EF4-FFF2-40B4-BE49-F238E27FC236}">
                <a16:creationId xmlns:a16="http://schemas.microsoft.com/office/drawing/2014/main" id="{BBC26A1C-3FC9-0345-9C80-609965542DD2}"/>
              </a:ext>
            </a:extLst>
          </p:cNvPr>
          <p:cNvSpPr>
            <a:spLocks noGrp="1"/>
          </p:cNvSpPr>
          <p:nvPr>
            <p:ph idx="1"/>
          </p:nvPr>
        </p:nvSpPr>
        <p:spPr>
          <a:xfrm>
            <a:off x="133911" y="2405894"/>
            <a:ext cx="4078049" cy="3535083"/>
          </a:xfrm>
        </p:spPr>
        <p:txBody>
          <a:bodyPr anchor="t">
            <a:normAutofit lnSpcReduction="10000"/>
          </a:bodyPr>
          <a:lstStyle/>
          <a:p>
            <a:r>
              <a:rPr lang="en-US" sz="1700" dirty="0"/>
              <a:t>Neurological symptoms appear early:</a:t>
            </a:r>
          </a:p>
          <a:p>
            <a:endParaRPr lang="en-US" sz="1700" dirty="0"/>
          </a:p>
          <a:p>
            <a:pPr lvl="1"/>
            <a:r>
              <a:rPr lang="en-US" sz="1700" dirty="0"/>
              <a:t>Tinnitus</a:t>
            </a:r>
          </a:p>
          <a:p>
            <a:pPr lvl="1"/>
            <a:r>
              <a:rPr lang="en-US" sz="1700" dirty="0"/>
              <a:t>Metallic taste</a:t>
            </a:r>
          </a:p>
          <a:p>
            <a:pPr lvl="1"/>
            <a:r>
              <a:rPr lang="en-US" sz="1700" dirty="0"/>
              <a:t>Perioral numbness</a:t>
            </a:r>
          </a:p>
          <a:p>
            <a:pPr lvl="1"/>
            <a:r>
              <a:rPr lang="en-US" sz="1700" dirty="0"/>
              <a:t>Lightheadedness/dizziness</a:t>
            </a:r>
          </a:p>
          <a:p>
            <a:pPr lvl="1"/>
            <a:r>
              <a:rPr lang="en-US" sz="1700" dirty="0"/>
              <a:t>Slurred speech</a:t>
            </a:r>
          </a:p>
          <a:p>
            <a:pPr lvl="1"/>
            <a:r>
              <a:rPr lang="en-US" sz="1700" dirty="0"/>
              <a:t>Confusion</a:t>
            </a:r>
          </a:p>
          <a:p>
            <a:pPr lvl="1"/>
            <a:r>
              <a:rPr lang="en-US" sz="1700" dirty="0"/>
              <a:t>Tonic-</a:t>
            </a:r>
            <a:r>
              <a:rPr lang="en-US" sz="1700" dirty="0" err="1"/>
              <a:t>clonic</a:t>
            </a:r>
            <a:r>
              <a:rPr lang="en-US" sz="1700" dirty="0"/>
              <a:t> seizures</a:t>
            </a:r>
          </a:p>
          <a:p>
            <a:pPr lvl="1"/>
            <a:endParaRPr lang="en-US" sz="1700" dirty="0"/>
          </a:p>
          <a:p>
            <a:r>
              <a:rPr lang="en-US" sz="1800" dirty="0"/>
              <a:t>Late neurological signs</a:t>
            </a:r>
          </a:p>
          <a:p>
            <a:pPr lvl="1"/>
            <a:r>
              <a:rPr lang="en-US" sz="1800" dirty="0"/>
              <a:t>Coma, respiratory depression</a:t>
            </a:r>
          </a:p>
          <a:p>
            <a:pPr lvl="1"/>
            <a:endParaRPr lang="en-US" sz="1700" dirty="0"/>
          </a:p>
        </p:txBody>
      </p:sp>
      <p:sp>
        <p:nvSpPr>
          <p:cNvPr id="18" name="Rectangle 17">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21">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23">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Content Placeholder 3">
            <a:extLst>
              <a:ext uri="{FF2B5EF4-FFF2-40B4-BE49-F238E27FC236}">
                <a16:creationId xmlns:a16="http://schemas.microsoft.com/office/drawing/2014/main" id="{906BAA28-4E9F-F7ED-D99C-A825D05FFC93}"/>
              </a:ext>
            </a:extLst>
          </p:cNvPr>
          <p:cNvPicPr>
            <a:picLocks noChangeAspect="1"/>
          </p:cNvPicPr>
          <p:nvPr/>
        </p:nvPicPr>
        <p:blipFill>
          <a:blip r:embed="rId2"/>
          <a:stretch>
            <a:fillRect/>
          </a:stretch>
        </p:blipFill>
        <p:spPr>
          <a:xfrm>
            <a:off x="4108279" y="379316"/>
            <a:ext cx="4901810" cy="5976664"/>
          </a:xfrm>
          <a:prstGeom prst="rect">
            <a:avLst/>
          </a:prstGeom>
        </p:spPr>
      </p:pic>
    </p:spTree>
    <p:extLst>
      <p:ext uri="{BB962C8B-B14F-4D97-AF65-F5344CB8AC3E}">
        <p14:creationId xmlns:p14="http://schemas.microsoft.com/office/powerpoint/2010/main" val="38992485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100000">
              <a:schemeClr val="bg2">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15664E-4217-BE41-9F36-CC0DCA9D04AF}"/>
              </a:ext>
            </a:extLst>
          </p:cNvPr>
          <p:cNvSpPr>
            <a:spLocks noGrp="1"/>
          </p:cNvSpPr>
          <p:nvPr>
            <p:ph type="title"/>
          </p:nvPr>
        </p:nvSpPr>
        <p:spPr>
          <a:xfrm>
            <a:off x="342901" y="502020"/>
            <a:ext cx="3992786" cy="1642970"/>
          </a:xfrm>
        </p:spPr>
        <p:txBody>
          <a:bodyPr anchor="b">
            <a:normAutofit/>
          </a:bodyPr>
          <a:lstStyle/>
          <a:p>
            <a:r>
              <a:rPr lang="en-US" sz="3500" dirty="0"/>
              <a:t>Toxicity: signs and symptoms</a:t>
            </a:r>
          </a:p>
        </p:txBody>
      </p:sp>
      <p:sp>
        <p:nvSpPr>
          <p:cNvPr id="3" name="Content Placeholder 2">
            <a:extLst>
              <a:ext uri="{FF2B5EF4-FFF2-40B4-BE49-F238E27FC236}">
                <a16:creationId xmlns:a16="http://schemas.microsoft.com/office/drawing/2014/main" id="{5A1C4472-1DC0-6341-934D-73AD24C989D4}"/>
              </a:ext>
            </a:extLst>
          </p:cNvPr>
          <p:cNvSpPr>
            <a:spLocks noGrp="1"/>
          </p:cNvSpPr>
          <p:nvPr>
            <p:ph idx="1"/>
          </p:nvPr>
        </p:nvSpPr>
        <p:spPr>
          <a:xfrm>
            <a:off x="115298" y="2405894"/>
            <a:ext cx="4202499" cy="3535083"/>
          </a:xfrm>
        </p:spPr>
        <p:txBody>
          <a:bodyPr anchor="t">
            <a:normAutofit/>
          </a:bodyPr>
          <a:lstStyle/>
          <a:p>
            <a:pPr>
              <a:lnSpc>
                <a:spcPct val="90000"/>
              </a:lnSpc>
            </a:pPr>
            <a:r>
              <a:rPr lang="en-US" sz="1800" dirty="0"/>
              <a:t>Cardiovascular signs occur later:</a:t>
            </a:r>
          </a:p>
          <a:p>
            <a:pPr>
              <a:lnSpc>
                <a:spcPct val="90000"/>
              </a:lnSpc>
            </a:pPr>
            <a:endParaRPr lang="en-US" sz="1700" dirty="0"/>
          </a:p>
          <a:p>
            <a:pPr lvl="1">
              <a:lnSpc>
                <a:spcPct val="90000"/>
              </a:lnSpc>
              <a:buFont typeface="Arial" panose="020B0604020202020204" pitchFamily="34" charset="0"/>
              <a:buChar char="•"/>
            </a:pPr>
            <a:r>
              <a:rPr lang="en-US" sz="1800" dirty="0"/>
              <a:t>Bradycardia</a:t>
            </a:r>
          </a:p>
          <a:p>
            <a:pPr lvl="1">
              <a:lnSpc>
                <a:spcPct val="90000"/>
              </a:lnSpc>
              <a:buFont typeface="Arial" panose="020B0604020202020204" pitchFamily="34" charset="0"/>
              <a:buChar char="•"/>
            </a:pPr>
            <a:r>
              <a:rPr lang="en-US" sz="1800" dirty="0"/>
              <a:t>ECG abnormalities: prolonged PR interval, QRS widening</a:t>
            </a:r>
          </a:p>
          <a:p>
            <a:pPr lvl="1">
              <a:lnSpc>
                <a:spcPct val="90000"/>
              </a:lnSpc>
              <a:buFont typeface="Arial" panose="020B0604020202020204" pitchFamily="34" charset="0"/>
              <a:buChar char="•"/>
            </a:pPr>
            <a:r>
              <a:rPr lang="en-US" sz="1800" dirty="0"/>
              <a:t>Conduction abnormalities: heart block</a:t>
            </a:r>
          </a:p>
          <a:p>
            <a:pPr lvl="1">
              <a:lnSpc>
                <a:spcPct val="90000"/>
              </a:lnSpc>
              <a:buFont typeface="Arial" panose="020B0604020202020204" pitchFamily="34" charset="0"/>
              <a:buChar char="•"/>
            </a:pPr>
            <a:r>
              <a:rPr lang="en-US" sz="1800" dirty="0"/>
              <a:t>Myocardial depression – hypotension</a:t>
            </a:r>
          </a:p>
          <a:p>
            <a:pPr lvl="1">
              <a:lnSpc>
                <a:spcPct val="90000"/>
              </a:lnSpc>
              <a:buFont typeface="Arial" panose="020B0604020202020204" pitchFamily="34" charset="0"/>
              <a:buChar char="•"/>
            </a:pPr>
            <a:r>
              <a:rPr lang="en-US" sz="1800" dirty="0"/>
              <a:t>Cardiovascular collapse</a:t>
            </a:r>
          </a:p>
          <a:p>
            <a:pPr lvl="1">
              <a:lnSpc>
                <a:spcPct val="90000"/>
              </a:lnSpc>
            </a:pPr>
            <a:endParaRPr lang="en-US" sz="1700" dirty="0"/>
          </a:p>
        </p:txBody>
      </p:sp>
      <p:sp>
        <p:nvSpPr>
          <p:cNvPr id="11" name="Rectangle 1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Content Placeholder 3">
            <a:extLst>
              <a:ext uri="{FF2B5EF4-FFF2-40B4-BE49-F238E27FC236}">
                <a16:creationId xmlns:a16="http://schemas.microsoft.com/office/drawing/2014/main" id="{34258684-EFE5-7BB3-B2FE-4C062933907C}"/>
              </a:ext>
            </a:extLst>
          </p:cNvPr>
          <p:cNvPicPr>
            <a:picLocks noChangeAspect="1"/>
          </p:cNvPicPr>
          <p:nvPr/>
        </p:nvPicPr>
        <p:blipFill>
          <a:blip r:embed="rId2"/>
          <a:stretch>
            <a:fillRect/>
          </a:stretch>
        </p:blipFill>
        <p:spPr>
          <a:xfrm>
            <a:off x="4335687" y="457633"/>
            <a:ext cx="4693015" cy="5722085"/>
          </a:xfrm>
          <a:prstGeom prst="rect">
            <a:avLst/>
          </a:prstGeom>
        </p:spPr>
      </p:pic>
    </p:spTree>
    <p:extLst>
      <p:ext uri="{BB962C8B-B14F-4D97-AF65-F5344CB8AC3E}">
        <p14:creationId xmlns:p14="http://schemas.microsoft.com/office/powerpoint/2010/main" val="32089963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5220ED-FF05-8942-899A-32D8799AD29A}"/>
              </a:ext>
            </a:extLst>
          </p:cNvPr>
          <p:cNvSpPr>
            <a:spLocks noGrp="1"/>
          </p:cNvSpPr>
          <p:nvPr>
            <p:ph type="title"/>
          </p:nvPr>
        </p:nvSpPr>
        <p:spPr>
          <a:xfrm>
            <a:off x="1028699" y="294538"/>
            <a:ext cx="7421963" cy="1033669"/>
          </a:xfrm>
        </p:spPr>
        <p:txBody>
          <a:bodyPr>
            <a:normAutofit/>
          </a:bodyPr>
          <a:lstStyle/>
          <a:p>
            <a:r>
              <a:rPr lang="en-US" sz="3500" dirty="0">
                <a:solidFill>
                  <a:srgbClr val="FFFFFF"/>
                </a:solidFill>
              </a:rPr>
              <a:t>Monitoring for Toxicity</a:t>
            </a:r>
          </a:p>
        </p:txBody>
      </p:sp>
      <p:sp>
        <p:nvSpPr>
          <p:cNvPr id="3" name="Content Placeholder 2">
            <a:extLst>
              <a:ext uri="{FF2B5EF4-FFF2-40B4-BE49-F238E27FC236}">
                <a16:creationId xmlns:a16="http://schemas.microsoft.com/office/drawing/2014/main" id="{2AFFEB4C-7CE6-BC40-85BE-91F781B1A11C}"/>
              </a:ext>
            </a:extLst>
          </p:cNvPr>
          <p:cNvSpPr>
            <a:spLocks noGrp="1"/>
          </p:cNvSpPr>
          <p:nvPr>
            <p:ph idx="1"/>
          </p:nvPr>
        </p:nvSpPr>
        <p:spPr>
          <a:xfrm>
            <a:off x="1028699" y="2318197"/>
            <a:ext cx="7293023" cy="3683358"/>
          </a:xfrm>
        </p:spPr>
        <p:txBody>
          <a:bodyPr anchor="ctr">
            <a:normAutofit/>
          </a:bodyPr>
          <a:lstStyle/>
          <a:p>
            <a:r>
              <a:rPr lang="en-US" sz="2400" dirty="0"/>
              <a:t>Regular monitoring for symptoms of toxicity required</a:t>
            </a:r>
          </a:p>
          <a:p>
            <a:pPr lvl="1"/>
            <a:r>
              <a:rPr lang="en-US" sz="2000" dirty="0"/>
              <a:t>Protocols vary regarding frequency etc.</a:t>
            </a:r>
          </a:p>
          <a:p>
            <a:endParaRPr lang="en-US" sz="2400" dirty="0"/>
          </a:p>
          <a:p>
            <a:r>
              <a:rPr lang="en-US" sz="2400" dirty="0"/>
              <a:t>Cerner </a:t>
            </a:r>
            <a:r>
              <a:rPr lang="en-US" sz="2400" dirty="0" err="1"/>
              <a:t>PowerPlan</a:t>
            </a:r>
            <a:r>
              <a:rPr lang="en-US" sz="2400" dirty="0"/>
              <a:t> monitoring requirements:</a:t>
            </a:r>
          </a:p>
          <a:p>
            <a:pPr lvl="1"/>
            <a:r>
              <a:rPr lang="en-US" sz="2000" dirty="0"/>
              <a:t>Toxicity assessment, sedation score, pain score, vitals:</a:t>
            </a:r>
          </a:p>
          <a:p>
            <a:pPr lvl="2"/>
            <a:r>
              <a:rPr lang="en-US" sz="2000" dirty="0"/>
              <a:t>q15 min for 1 hour</a:t>
            </a:r>
          </a:p>
          <a:p>
            <a:pPr lvl="2"/>
            <a:r>
              <a:rPr lang="en-US" sz="2000" dirty="0"/>
              <a:t>q1hour for 4 hours</a:t>
            </a:r>
          </a:p>
          <a:p>
            <a:pPr lvl="2"/>
            <a:r>
              <a:rPr lang="en-US" sz="2000" dirty="0"/>
              <a:t>q2 hours for duration of infusion</a:t>
            </a:r>
          </a:p>
          <a:p>
            <a:pPr lvl="1"/>
            <a:r>
              <a:rPr lang="en-US" sz="2100" dirty="0"/>
              <a:t>ECG monitoring required for first few hours</a:t>
            </a:r>
          </a:p>
        </p:txBody>
      </p:sp>
    </p:spTree>
    <p:extLst>
      <p:ext uri="{BB962C8B-B14F-4D97-AF65-F5344CB8AC3E}">
        <p14:creationId xmlns:p14="http://schemas.microsoft.com/office/powerpoint/2010/main" val="25715507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5220ED-FF05-8942-899A-32D8799AD29A}"/>
              </a:ext>
            </a:extLst>
          </p:cNvPr>
          <p:cNvSpPr>
            <a:spLocks noGrp="1"/>
          </p:cNvSpPr>
          <p:nvPr>
            <p:ph type="title"/>
          </p:nvPr>
        </p:nvSpPr>
        <p:spPr>
          <a:xfrm>
            <a:off x="1028699" y="294538"/>
            <a:ext cx="7421963" cy="1033669"/>
          </a:xfrm>
        </p:spPr>
        <p:txBody>
          <a:bodyPr>
            <a:normAutofit/>
          </a:bodyPr>
          <a:lstStyle/>
          <a:p>
            <a:r>
              <a:rPr lang="en-US" sz="3500" dirty="0">
                <a:solidFill>
                  <a:srgbClr val="FFFFFF"/>
                </a:solidFill>
              </a:rPr>
              <a:t>Toxicity: Management</a:t>
            </a:r>
          </a:p>
        </p:txBody>
      </p:sp>
      <p:sp>
        <p:nvSpPr>
          <p:cNvPr id="3" name="Content Placeholder 2">
            <a:extLst>
              <a:ext uri="{FF2B5EF4-FFF2-40B4-BE49-F238E27FC236}">
                <a16:creationId xmlns:a16="http://schemas.microsoft.com/office/drawing/2014/main" id="{2AFFEB4C-7CE6-BC40-85BE-91F781B1A11C}"/>
              </a:ext>
            </a:extLst>
          </p:cNvPr>
          <p:cNvSpPr>
            <a:spLocks noGrp="1"/>
          </p:cNvSpPr>
          <p:nvPr>
            <p:ph idx="1"/>
          </p:nvPr>
        </p:nvSpPr>
        <p:spPr>
          <a:xfrm>
            <a:off x="1028699" y="2318197"/>
            <a:ext cx="7293023" cy="3683358"/>
          </a:xfrm>
        </p:spPr>
        <p:txBody>
          <a:bodyPr anchor="ctr">
            <a:normAutofit/>
          </a:bodyPr>
          <a:lstStyle/>
          <a:p>
            <a:r>
              <a:rPr lang="en-US" sz="2400" dirty="0"/>
              <a:t>If signs or symptoms of toxicity, HR &lt; 60, POSS&gt;3:</a:t>
            </a:r>
          </a:p>
          <a:p>
            <a:pPr lvl="1"/>
            <a:r>
              <a:rPr lang="en-US" sz="2000" b="1" u="sng" dirty="0"/>
              <a:t>Stop lidocaine infusion</a:t>
            </a:r>
          </a:p>
          <a:p>
            <a:pPr lvl="2"/>
            <a:r>
              <a:rPr lang="en-US" sz="2000" dirty="0"/>
              <a:t>short half-life, symptoms may resolve within 20 min</a:t>
            </a:r>
          </a:p>
          <a:p>
            <a:pPr lvl="1"/>
            <a:r>
              <a:rPr lang="en-US" sz="2000" dirty="0"/>
              <a:t>Oxygen 10L/min</a:t>
            </a:r>
          </a:p>
          <a:p>
            <a:pPr lvl="1"/>
            <a:r>
              <a:rPr lang="en-US" sz="2000" dirty="0"/>
              <a:t>Contact APS physician</a:t>
            </a:r>
          </a:p>
          <a:p>
            <a:pPr lvl="1"/>
            <a:r>
              <a:rPr lang="en-US" sz="2000" b="1" u="sng" dirty="0"/>
              <a:t>Obtain Intralipid 20% 100mL bags</a:t>
            </a:r>
          </a:p>
          <a:p>
            <a:pPr lvl="2"/>
            <a:r>
              <a:rPr lang="en-US" sz="2000" dirty="0"/>
              <a:t>Should be available on unit</a:t>
            </a:r>
          </a:p>
          <a:p>
            <a:pPr lvl="1"/>
            <a:endParaRPr lang="en-US" sz="1700" dirty="0"/>
          </a:p>
        </p:txBody>
      </p:sp>
    </p:spTree>
    <p:extLst>
      <p:ext uri="{BB962C8B-B14F-4D97-AF65-F5344CB8AC3E}">
        <p14:creationId xmlns:p14="http://schemas.microsoft.com/office/powerpoint/2010/main" val="15732623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5220ED-FF05-8942-899A-32D8799AD29A}"/>
              </a:ext>
            </a:extLst>
          </p:cNvPr>
          <p:cNvSpPr>
            <a:spLocks noGrp="1"/>
          </p:cNvSpPr>
          <p:nvPr>
            <p:ph type="title"/>
          </p:nvPr>
        </p:nvSpPr>
        <p:spPr>
          <a:xfrm>
            <a:off x="1028699" y="294538"/>
            <a:ext cx="7421963" cy="1033669"/>
          </a:xfrm>
        </p:spPr>
        <p:txBody>
          <a:bodyPr>
            <a:normAutofit/>
          </a:bodyPr>
          <a:lstStyle/>
          <a:p>
            <a:r>
              <a:rPr lang="en-US" sz="3500">
                <a:solidFill>
                  <a:srgbClr val="FFFFFF"/>
                </a:solidFill>
              </a:rPr>
              <a:t>Toxicity: Management</a:t>
            </a:r>
          </a:p>
        </p:txBody>
      </p:sp>
      <p:sp>
        <p:nvSpPr>
          <p:cNvPr id="3" name="Content Placeholder 2">
            <a:extLst>
              <a:ext uri="{FF2B5EF4-FFF2-40B4-BE49-F238E27FC236}">
                <a16:creationId xmlns:a16="http://schemas.microsoft.com/office/drawing/2014/main" id="{2AFFEB4C-7CE6-BC40-85BE-91F781B1A11C}"/>
              </a:ext>
            </a:extLst>
          </p:cNvPr>
          <p:cNvSpPr>
            <a:spLocks noGrp="1"/>
          </p:cNvSpPr>
          <p:nvPr>
            <p:ph idx="1"/>
          </p:nvPr>
        </p:nvSpPr>
        <p:spPr>
          <a:xfrm>
            <a:off x="1028699" y="2318197"/>
            <a:ext cx="7293023" cy="3683358"/>
          </a:xfrm>
        </p:spPr>
        <p:txBody>
          <a:bodyPr anchor="ctr">
            <a:normAutofit/>
          </a:bodyPr>
          <a:lstStyle/>
          <a:p>
            <a:r>
              <a:rPr lang="en-US" sz="2000" dirty="0"/>
              <a:t>If more critical condition (reduced LOC, severe hypotension etc.):</a:t>
            </a:r>
          </a:p>
          <a:p>
            <a:pPr lvl="1"/>
            <a:r>
              <a:rPr lang="en-US" sz="2000" dirty="0"/>
              <a:t>Contact CCOT, call code etc.</a:t>
            </a:r>
          </a:p>
          <a:p>
            <a:pPr lvl="1"/>
            <a:r>
              <a:rPr lang="en-US" sz="2000" dirty="0"/>
              <a:t>Intralipid, airway management, cardiovascular support may be required in severe cases</a:t>
            </a:r>
          </a:p>
          <a:p>
            <a:pPr lvl="1"/>
            <a:r>
              <a:rPr lang="en-US" sz="2000" dirty="0"/>
              <a:t>Inform ICU/code team of lidocaine infusion</a:t>
            </a:r>
          </a:p>
          <a:p>
            <a:pPr lvl="1"/>
            <a:endParaRPr lang="en-US" sz="1700" dirty="0"/>
          </a:p>
        </p:txBody>
      </p:sp>
    </p:spTree>
    <p:extLst>
      <p:ext uri="{BB962C8B-B14F-4D97-AF65-F5344CB8AC3E}">
        <p14:creationId xmlns:p14="http://schemas.microsoft.com/office/powerpoint/2010/main" val="16670756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72">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7282" y="635715"/>
            <a:ext cx="8356656" cy="2482136"/>
            <a:chOff x="409710" y="635715"/>
            <a:chExt cx="11142208" cy="2482136"/>
          </a:xfrm>
        </p:grpSpPr>
        <p:sp>
          <p:nvSpPr>
            <p:cNvPr id="74"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Rectangle 77">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785460" y="759805"/>
            <a:ext cx="7729890" cy="735453"/>
          </a:xfrm>
        </p:spPr>
        <p:txBody>
          <a:bodyPr>
            <a:normAutofit/>
          </a:bodyPr>
          <a:lstStyle/>
          <a:p>
            <a:r>
              <a:rPr lang="en-CA" sz="3500" dirty="0">
                <a:solidFill>
                  <a:srgbClr val="FFFFFF"/>
                </a:solidFill>
              </a:rPr>
              <a:t>LAST Algorithm</a:t>
            </a:r>
          </a:p>
        </p:txBody>
      </p:sp>
      <p:sp>
        <p:nvSpPr>
          <p:cNvPr id="3" name="Content Placeholder 2"/>
          <p:cNvSpPr>
            <a:spLocks noGrp="1"/>
          </p:cNvSpPr>
          <p:nvPr>
            <p:ph idx="1"/>
          </p:nvPr>
        </p:nvSpPr>
        <p:spPr>
          <a:xfrm>
            <a:off x="1068678" y="2494450"/>
            <a:ext cx="3040158" cy="3563159"/>
          </a:xfrm>
        </p:spPr>
        <p:txBody>
          <a:bodyPr>
            <a:normAutofit/>
          </a:bodyPr>
          <a:lstStyle/>
          <a:p>
            <a:endParaRPr lang="en-CA" sz="2100"/>
          </a:p>
          <a:p>
            <a:endParaRPr lang="en-CA" sz="2100"/>
          </a:p>
          <a:p>
            <a:endParaRPr lang="en-CA" sz="2100"/>
          </a:p>
          <a:p>
            <a:endParaRPr lang="en-CA" sz="2100"/>
          </a:p>
          <a:p>
            <a:endParaRPr lang="en-CA" sz="2100"/>
          </a:p>
          <a:p>
            <a:endParaRPr lang="en-CA" sz="2100"/>
          </a:p>
          <a:p>
            <a:endParaRPr lang="en-CA" sz="2100"/>
          </a:p>
          <a:p>
            <a:endParaRPr lang="en-CA" sz="2100"/>
          </a:p>
          <a:p>
            <a:endParaRPr lang="en-CA" sz="2100"/>
          </a:p>
          <a:p>
            <a:endParaRPr lang="en-CA" sz="2100"/>
          </a:p>
        </p:txBody>
      </p:sp>
      <p:pic>
        <p:nvPicPr>
          <p:cNvPr id="1026" name="Picture 2" descr="\\VCHAhome1.vch.ca\sburrows1\Profile\Desktop\Lidocaine\LAST guideline ASRA.jp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22532" y="1472170"/>
            <a:ext cx="6752790" cy="5284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67389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pic>
        <p:nvPicPr>
          <p:cNvPr id="4" name="Content Placeholder 3">
            <a:extLst>
              <a:ext uri="{FF2B5EF4-FFF2-40B4-BE49-F238E27FC236}">
                <a16:creationId xmlns:a16="http://schemas.microsoft.com/office/drawing/2014/main" id="{7CEEC9D0-63C7-C843-B0B7-0EEAF60DCA23}"/>
              </a:ext>
            </a:extLst>
          </p:cNvPr>
          <p:cNvPicPr>
            <a:picLocks noGrp="1" noChangeAspect="1"/>
          </p:cNvPicPr>
          <p:nvPr>
            <p:ph idx="1"/>
          </p:nvPr>
        </p:nvPicPr>
        <p:blipFill>
          <a:blip r:embed="rId3"/>
          <a:stretch>
            <a:fillRect/>
          </a:stretch>
        </p:blipFill>
        <p:spPr>
          <a:xfrm>
            <a:off x="553953" y="1196752"/>
            <a:ext cx="8036093" cy="4464496"/>
          </a:xfrm>
          <a:prstGeom prst="rect">
            <a:avLst/>
          </a:prstGeom>
        </p:spPr>
      </p:pic>
    </p:spTree>
    <p:extLst>
      <p:ext uri="{BB962C8B-B14F-4D97-AF65-F5344CB8AC3E}">
        <p14:creationId xmlns:p14="http://schemas.microsoft.com/office/powerpoint/2010/main" val="29085334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3AC5C3-CF05-6F45-B590-A9033EB10203}"/>
              </a:ext>
            </a:extLst>
          </p:cNvPr>
          <p:cNvPicPr>
            <a:picLocks noChangeAspect="1"/>
          </p:cNvPicPr>
          <p:nvPr/>
        </p:nvPicPr>
        <p:blipFill>
          <a:blip r:embed="rId4"/>
          <a:stretch>
            <a:fillRect/>
          </a:stretch>
        </p:blipFill>
        <p:spPr>
          <a:xfrm>
            <a:off x="1733550" y="388938"/>
            <a:ext cx="5676900" cy="914400"/>
          </a:xfrm>
          <a:prstGeom prst="rect">
            <a:avLst/>
          </a:prstGeom>
        </p:spPr>
      </p:pic>
      <p:sp>
        <p:nvSpPr>
          <p:cNvPr id="2" name="Title 1">
            <a:extLst>
              <a:ext uri="{FF2B5EF4-FFF2-40B4-BE49-F238E27FC236}">
                <a16:creationId xmlns:a16="http://schemas.microsoft.com/office/drawing/2014/main" id="{18967C88-1527-A645-8DEF-F00321D981CB}"/>
              </a:ext>
            </a:extLst>
          </p:cNvPr>
          <p:cNvSpPr>
            <a:spLocks noGrp="1"/>
          </p:cNvSpPr>
          <p:nvPr>
            <p:ph type="title"/>
          </p:nvPr>
        </p:nvSpPr>
        <p:spPr/>
        <p:txBody>
          <a:bodyPr/>
          <a:lstStyle/>
          <a:p>
            <a:endParaRPr lang="en-US" dirty="0"/>
          </a:p>
        </p:txBody>
      </p:sp>
      <p:sp>
        <p:nvSpPr>
          <p:cNvPr id="11" name="Content Placeholder 10">
            <a:extLst>
              <a:ext uri="{FF2B5EF4-FFF2-40B4-BE49-F238E27FC236}">
                <a16:creationId xmlns:a16="http://schemas.microsoft.com/office/drawing/2014/main" id="{EFFB1784-BBB5-BF46-ADC7-7038524DD810}"/>
              </a:ext>
            </a:extLst>
          </p:cNvPr>
          <p:cNvSpPr>
            <a:spLocks noGrp="1"/>
          </p:cNvSpPr>
          <p:nvPr>
            <p:ph idx="1"/>
          </p:nvPr>
        </p:nvSpPr>
        <p:spPr/>
        <p:txBody>
          <a:bodyPr>
            <a:normAutofit/>
          </a:bodyPr>
          <a:lstStyle/>
          <a:p>
            <a:endParaRPr lang="en-CA" sz="2800" dirty="0">
              <a:solidFill>
                <a:schemeClr val="bg1"/>
              </a:solidFill>
            </a:endParaRPr>
          </a:p>
          <a:p>
            <a:endParaRPr lang="en-CA" sz="2400" dirty="0">
              <a:solidFill>
                <a:schemeClr val="bg1"/>
              </a:solidFill>
            </a:endParaRPr>
          </a:p>
          <a:p>
            <a:r>
              <a:rPr lang="en-CA" sz="2400" dirty="0">
                <a:solidFill>
                  <a:schemeClr val="bg1"/>
                </a:solidFill>
              </a:rPr>
              <a:t>Ideal body weight should be used for dose calculation. </a:t>
            </a:r>
          </a:p>
          <a:p>
            <a:pPr lvl="1"/>
            <a:r>
              <a:rPr lang="en-CA" sz="2000" dirty="0">
                <a:solidFill>
                  <a:schemeClr val="bg1"/>
                </a:solidFill>
              </a:rPr>
              <a:t>ideal body weight = height in cm - 100</a:t>
            </a:r>
          </a:p>
          <a:p>
            <a:pPr lvl="1"/>
            <a:r>
              <a:rPr lang="en-CA" sz="2000" dirty="0">
                <a:solidFill>
                  <a:schemeClr val="bg1"/>
                </a:solidFill>
              </a:rPr>
              <a:t>ideal and actual body weight are similar if the BMI is &lt; 30</a:t>
            </a:r>
          </a:p>
          <a:p>
            <a:pPr lvl="1"/>
            <a:endParaRPr lang="en-CA" sz="2000" dirty="0">
              <a:solidFill>
                <a:schemeClr val="bg1"/>
              </a:solidFill>
            </a:endParaRPr>
          </a:p>
          <a:p>
            <a:r>
              <a:rPr lang="en-CA" sz="2400" dirty="0">
                <a:solidFill>
                  <a:schemeClr val="bg1"/>
                </a:solidFill>
              </a:rPr>
              <a:t>IV lidocaine should not be used if pts weight &lt;40kg.</a:t>
            </a:r>
          </a:p>
          <a:p>
            <a:pPr marL="0" indent="0">
              <a:buNone/>
            </a:pPr>
            <a:r>
              <a:rPr lang="en-CA" sz="2400" dirty="0">
                <a:solidFill>
                  <a:schemeClr val="bg1"/>
                </a:solidFill>
              </a:rPr>
              <a:t> </a:t>
            </a:r>
          </a:p>
          <a:p>
            <a:r>
              <a:rPr lang="en-CA" sz="2400" dirty="0">
                <a:solidFill>
                  <a:schemeClr val="bg1"/>
                </a:solidFill>
              </a:rPr>
              <a:t>For any patient, no more than 120mg/h should be infused. </a:t>
            </a:r>
          </a:p>
          <a:p>
            <a:endParaRPr lang="en-US" dirty="0"/>
          </a:p>
        </p:txBody>
      </p:sp>
    </p:spTree>
    <p:extLst>
      <p:ext uri="{BB962C8B-B14F-4D97-AF65-F5344CB8AC3E}">
        <p14:creationId xmlns:p14="http://schemas.microsoft.com/office/powerpoint/2010/main" val="4064296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3AC5C3-CF05-6F45-B590-A9033EB10203}"/>
              </a:ext>
            </a:extLst>
          </p:cNvPr>
          <p:cNvPicPr>
            <a:picLocks noChangeAspect="1"/>
          </p:cNvPicPr>
          <p:nvPr/>
        </p:nvPicPr>
        <p:blipFill>
          <a:blip r:embed="rId3"/>
          <a:stretch>
            <a:fillRect/>
          </a:stretch>
        </p:blipFill>
        <p:spPr>
          <a:xfrm>
            <a:off x="1733550" y="388938"/>
            <a:ext cx="5676900" cy="914400"/>
          </a:xfrm>
          <a:prstGeom prst="rect">
            <a:avLst/>
          </a:prstGeom>
        </p:spPr>
      </p:pic>
      <p:sp>
        <p:nvSpPr>
          <p:cNvPr id="2" name="Title 1">
            <a:extLst>
              <a:ext uri="{FF2B5EF4-FFF2-40B4-BE49-F238E27FC236}">
                <a16:creationId xmlns:a16="http://schemas.microsoft.com/office/drawing/2014/main" id="{18967C88-1527-A645-8DEF-F00321D981CB}"/>
              </a:ext>
            </a:extLst>
          </p:cNvPr>
          <p:cNvSpPr>
            <a:spLocks noGrp="1"/>
          </p:cNvSpPr>
          <p:nvPr>
            <p:ph type="title"/>
          </p:nvPr>
        </p:nvSpPr>
        <p:spPr/>
        <p:txBody>
          <a:bodyPr/>
          <a:lstStyle/>
          <a:p>
            <a:endParaRPr lang="en-US" dirty="0"/>
          </a:p>
        </p:txBody>
      </p:sp>
      <p:sp>
        <p:nvSpPr>
          <p:cNvPr id="11" name="Content Placeholder 10">
            <a:extLst>
              <a:ext uri="{FF2B5EF4-FFF2-40B4-BE49-F238E27FC236}">
                <a16:creationId xmlns:a16="http://schemas.microsoft.com/office/drawing/2014/main" id="{EFFB1784-BBB5-BF46-ADC7-7038524DD810}"/>
              </a:ext>
            </a:extLst>
          </p:cNvPr>
          <p:cNvSpPr>
            <a:spLocks noGrp="1"/>
          </p:cNvSpPr>
          <p:nvPr>
            <p:ph idx="1"/>
          </p:nvPr>
        </p:nvSpPr>
        <p:spPr/>
        <p:txBody>
          <a:bodyPr>
            <a:normAutofit/>
          </a:bodyPr>
          <a:lstStyle/>
          <a:p>
            <a:endParaRPr lang="en-CA" sz="2400" dirty="0">
              <a:solidFill>
                <a:schemeClr val="bg1"/>
              </a:solidFill>
            </a:endParaRPr>
          </a:p>
          <a:p>
            <a:r>
              <a:rPr lang="en-CA" sz="2400" dirty="0">
                <a:solidFill>
                  <a:schemeClr val="bg1"/>
                </a:solidFill>
              </a:rPr>
              <a:t>IV lidocaine should not be used within the period of action of other local anaesthetic interventions. </a:t>
            </a:r>
          </a:p>
          <a:p>
            <a:endParaRPr lang="en-CA" sz="2400" dirty="0">
              <a:solidFill>
                <a:schemeClr val="bg1"/>
              </a:solidFill>
            </a:endParaRPr>
          </a:p>
          <a:p>
            <a:r>
              <a:rPr lang="en-CA" sz="2400" dirty="0">
                <a:solidFill>
                  <a:schemeClr val="bg1"/>
                </a:solidFill>
              </a:rPr>
              <a:t>The following recommendations are based on a consensus among the working group: </a:t>
            </a:r>
          </a:p>
          <a:p>
            <a:pPr lvl="1"/>
            <a:r>
              <a:rPr lang="en-CA" sz="2200" dirty="0">
                <a:solidFill>
                  <a:schemeClr val="bg1"/>
                </a:solidFill>
              </a:rPr>
              <a:t>IV lidocaine should not be started within 4 h of any nerve or fascial plane block, or infiltration of laparoscopic port sites. </a:t>
            </a:r>
          </a:p>
          <a:p>
            <a:pPr lvl="1"/>
            <a:r>
              <a:rPr lang="en-CA" sz="2200" dirty="0">
                <a:solidFill>
                  <a:schemeClr val="bg1"/>
                </a:solidFill>
              </a:rPr>
              <a:t>No nerve or fascial plane blocks, or boluses of LA into wound or epidural catheters should be performed until 4 h after completion of an IV lidocaine infusion. </a:t>
            </a:r>
          </a:p>
          <a:p>
            <a:endParaRPr lang="en-US" dirty="0"/>
          </a:p>
        </p:txBody>
      </p:sp>
    </p:spTree>
    <p:extLst>
      <p:ext uri="{BB962C8B-B14F-4D97-AF65-F5344CB8AC3E}">
        <p14:creationId xmlns:p14="http://schemas.microsoft.com/office/powerpoint/2010/main" val="17672444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3AC5C3-CF05-6F45-B590-A9033EB10203}"/>
              </a:ext>
            </a:extLst>
          </p:cNvPr>
          <p:cNvPicPr>
            <a:picLocks noChangeAspect="1"/>
          </p:cNvPicPr>
          <p:nvPr/>
        </p:nvPicPr>
        <p:blipFill>
          <a:blip r:embed="rId3"/>
          <a:stretch>
            <a:fillRect/>
          </a:stretch>
        </p:blipFill>
        <p:spPr>
          <a:xfrm>
            <a:off x="1733550" y="388938"/>
            <a:ext cx="5676900" cy="914400"/>
          </a:xfrm>
          <a:prstGeom prst="rect">
            <a:avLst/>
          </a:prstGeom>
        </p:spPr>
      </p:pic>
      <p:sp>
        <p:nvSpPr>
          <p:cNvPr id="2" name="Title 1">
            <a:extLst>
              <a:ext uri="{FF2B5EF4-FFF2-40B4-BE49-F238E27FC236}">
                <a16:creationId xmlns:a16="http://schemas.microsoft.com/office/drawing/2014/main" id="{18967C88-1527-A645-8DEF-F00321D981CB}"/>
              </a:ext>
            </a:extLst>
          </p:cNvPr>
          <p:cNvSpPr>
            <a:spLocks noGrp="1"/>
          </p:cNvSpPr>
          <p:nvPr>
            <p:ph type="title"/>
          </p:nvPr>
        </p:nvSpPr>
        <p:spPr/>
        <p:txBody>
          <a:bodyPr/>
          <a:lstStyle/>
          <a:p>
            <a:endParaRPr lang="en-US" dirty="0"/>
          </a:p>
        </p:txBody>
      </p:sp>
      <p:sp>
        <p:nvSpPr>
          <p:cNvPr id="11" name="Content Placeholder 10">
            <a:extLst>
              <a:ext uri="{FF2B5EF4-FFF2-40B4-BE49-F238E27FC236}">
                <a16:creationId xmlns:a16="http://schemas.microsoft.com/office/drawing/2014/main" id="{EFFB1784-BBB5-BF46-ADC7-7038524DD810}"/>
              </a:ext>
            </a:extLst>
          </p:cNvPr>
          <p:cNvSpPr>
            <a:spLocks noGrp="1"/>
          </p:cNvSpPr>
          <p:nvPr>
            <p:ph idx="1"/>
          </p:nvPr>
        </p:nvSpPr>
        <p:spPr/>
        <p:txBody>
          <a:bodyPr>
            <a:normAutofit fontScale="85000" lnSpcReduction="10000"/>
          </a:bodyPr>
          <a:lstStyle/>
          <a:p>
            <a:endParaRPr lang="en-CA" dirty="0">
              <a:solidFill>
                <a:schemeClr val="bg1"/>
              </a:solidFill>
            </a:endParaRPr>
          </a:p>
          <a:p>
            <a:r>
              <a:rPr lang="en-CA" sz="3100" dirty="0">
                <a:solidFill>
                  <a:schemeClr val="bg1"/>
                </a:solidFill>
              </a:rPr>
              <a:t>A loading dose of IV lidocaine of no more than 1.5 mg/kg, given as an infusion over 10 min is recommended</a:t>
            </a:r>
          </a:p>
          <a:p>
            <a:pPr lvl="1"/>
            <a:r>
              <a:rPr lang="en-CA" sz="2600" dirty="0">
                <a:solidFill>
                  <a:schemeClr val="bg1"/>
                </a:solidFill>
              </a:rPr>
              <a:t>Initial dose should be given with an anaesthetist present</a:t>
            </a:r>
          </a:p>
          <a:p>
            <a:pPr lvl="1"/>
            <a:r>
              <a:rPr lang="en-CA" sz="2600" dirty="0">
                <a:solidFill>
                  <a:schemeClr val="bg1"/>
                </a:solidFill>
              </a:rPr>
              <a:t>Continuous ECG and pulse oximetry and NIBP q5min during initial infusion and for the first 15 minutes thereafter </a:t>
            </a:r>
          </a:p>
          <a:p>
            <a:pPr lvl="1"/>
            <a:r>
              <a:rPr lang="en-CA" sz="2600" dirty="0">
                <a:solidFill>
                  <a:schemeClr val="bg1"/>
                </a:solidFill>
              </a:rPr>
              <a:t>Complete initial infusion before skin incision if possible. </a:t>
            </a:r>
          </a:p>
          <a:p>
            <a:pPr lvl="1"/>
            <a:endParaRPr lang="en-CA" dirty="0">
              <a:solidFill>
                <a:schemeClr val="bg1"/>
              </a:solidFill>
            </a:endParaRPr>
          </a:p>
          <a:p>
            <a:r>
              <a:rPr lang="en-CA" sz="2800" dirty="0">
                <a:solidFill>
                  <a:schemeClr val="bg1"/>
                </a:solidFill>
              </a:rPr>
              <a:t>After an initial loading dose, an infusion of IV lidocaine at 1.5 mg/kg/hr is recommended. </a:t>
            </a:r>
          </a:p>
          <a:p>
            <a:pPr lvl="1"/>
            <a:r>
              <a:rPr lang="en-CA" sz="2400" dirty="0">
                <a:solidFill>
                  <a:schemeClr val="bg1"/>
                </a:solidFill>
              </a:rPr>
              <a:t>No evidence supporting one dose over another for the initial dose or subsequent infusion</a:t>
            </a:r>
          </a:p>
          <a:p>
            <a:pPr marL="0" indent="0">
              <a:buNone/>
            </a:pPr>
            <a:endParaRPr lang="en-US" dirty="0">
              <a:solidFill>
                <a:schemeClr val="bg1"/>
              </a:solidFill>
            </a:endParaRPr>
          </a:p>
        </p:txBody>
      </p:sp>
    </p:spTree>
    <p:extLst>
      <p:ext uri="{BB962C8B-B14F-4D97-AF65-F5344CB8AC3E}">
        <p14:creationId xmlns:p14="http://schemas.microsoft.com/office/powerpoint/2010/main" val="41883161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3AC5C3-CF05-6F45-B590-A9033EB10203}"/>
              </a:ext>
            </a:extLst>
          </p:cNvPr>
          <p:cNvPicPr>
            <a:picLocks noChangeAspect="1"/>
          </p:cNvPicPr>
          <p:nvPr/>
        </p:nvPicPr>
        <p:blipFill>
          <a:blip r:embed="rId3"/>
          <a:stretch>
            <a:fillRect/>
          </a:stretch>
        </p:blipFill>
        <p:spPr>
          <a:xfrm>
            <a:off x="1733550" y="388938"/>
            <a:ext cx="5676900" cy="914400"/>
          </a:xfrm>
          <a:prstGeom prst="rect">
            <a:avLst/>
          </a:prstGeom>
        </p:spPr>
      </p:pic>
      <p:sp>
        <p:nvSpPr>
          <p:cNvPr id="2" name="Title 1">
            <a:extLst>
              <a:ext uri="{FF2B5EF4-FFF2-40B4-BE49-F238E27FC236}">
                <a16:creationId xmlns:a16="http://schemas.microsoft.com/office/drawing/2014/main" id="{18967C88-1527-A645-8DEF-F00321D981CB}"/>
              </a:ext>
            </a:extLst>
          </p:cNvPr>
          <p:cNvSpPr>
            <a:spLocks noGrp="1"/>
          </p:cNvSpPr>
          <p:nvPr>
            <p:ph type="title"/>
          </p:nvPr>
        </p:nvSpPr>
        <p:spPr/>
        <p:txBody>
          <a:bodyPr/>
          <a:lstStyle/>
          <a:p>
            <a:endParaRPr lang="en-US" dirty="0"/>
          </a:p>
        </p:txBody>
      </p:sp>
      <p:sp>
        <p:nvSpPr>
          <p:cNvPr id="11" name="Content Placeholder 10">
            <a:extLst>
              <a:ext uri="{FF2B5EF4-FFF2-40B4-BE49-F238E27FC236}">
                <a16:creationId xmlns:a16="http://schemas.microsoft.com/office/drawing/2014/main" id="{EFFB1784-BBB5-BF46-ADC7-7038524DD810}"/>
              </a:ext>
            </a:extLst>
          </p:cNvPr>
          <p:cNvSpPr>
            <a:spLocks noGrp="1"/>
          </p:cNvSpPr>
          <p:nvPr>
            <p:ph idx="1"/>
          </p:nvPr>
        </p:nvSpPr>
        <p:spPr/>
        <p:txBody>
          <a:bodyPr>
            <a:normAutofit/>
          </a:bodyPr>
          <a:lstStyle/>
          <a:p>
            <a:endParaRPr lang="en-CA" sz="2800" dirty="0"/>
          </a:p>
          <a:p>
            <a:r>
              <a:rPr lang="en-CA" sz="2400" dirty="0">
                <a:solidFill>
                  <a:schemeClr val="bg1"/>
                </a:solidFill>
              </a:rPr>
              <a:t>Duration of infusion should not generally exceed 24 h</a:t>
            </a:r>
          </a:p>
          <a:p>
            <a:endParaRPr lang="en-CA" sz="2400" dirty="0">
              <a:solidFill>
                <a:schemeClr val="bg1"/>
              </a:solidFill>
            </a:endParaRPr>
          </a:p>
          <a:p>
            <a:pPr lvl="1"/>
            <a:r>
              <a:rPr lang="en-CA" sz="2000" dirty="0">
                <a:solidFill>
                  <a:schemeClr val="bg1"/>
                </a:solidFill>
              </a:rPr>
              <a:t>In practice, 24 h is often sufficient as postoperative pain will decrease with time and other analgesics can still be given. </a:t>
            </a:r>
          </a:p>
          <a:p>
            <a:pPr lvl="1"/>
            <a:r>
              <a:rPr lang="en-CA" sz="2000" dirty="0">
                <a:solidFill>
                  <a:schemeClr val="bg1"/>
                </a:solidFill>
              </a:rPr>
              <a:t>Most patients do not benefit from prolonged infusion, though some (for instance, those with chronic pain) might. </a:t>
            </a:r>
          </a:p>
          <a:p>
            <a:pPr lvl="1"/>
            <a:r>
              <a:rPr lang="en-CA" sz="2000" dirty="0">
                <a:solidFill>
                  <a:schemeClr val="bg1"/>
                </a:solidFill>
              </a:rPr>
              <a:t>If the infusion is to be extended after 24 h, the infusion rate should be reduced to 50%. </a:t>
            </a:r>
          </a:p>
          <a:p>
            <a:endParaRPr lang="en-US" dirty="0">
              <a:solidFill>
                <a:schemeClr val="bg1"/>
              </a:solidFill>
            </a:endParaRPr>
          </a:p>
        </p:txBody>
      </p:sp>
    </p:spTree>
    <p:extLst>
      <p:ext uri="{BB962C8B-B14F-4D97-AF65-F5344CB8AC3E}">
        <p14:creationId xmlns:p14="http://schemas.microsoft.com/office/powerpoint/2010/main" val="7187094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3AC5C3-CF05-6F45-B590-A9033EB10203}"/>
              </a:ext>
            </a:extLst>
          </p:cNvPr>
          <p:cNvPicPr>
            <a:picLocks noChangeAspect="1"/>
          </p:cNvPicPr>
          <p:nvPr/>
        </p:nvPicPr>
        <p:blipFill>
          <a:blip r:embed="rId4"/>
          <a:stretch>
            <a:fillRect/>
          </a:stretch>
        </p:blipFill>
        <p:spPr>
          <a:xfrm>
            <a:off x="1733550" y="388938"/>
            <a:ext cx="5676900" cy="914400"/>
          </a:xfrm>
          <a:prstGeom prst="rect">
            <a:avLst/>
          </a:prstGeom>
        </p:spPr>
      </p:pic>
      <p:sp>
        <p:nvSpPr>
          <p:cNvPr id="2" name="Title 1">
            <a:extLst>
              <a:ext uri="{FF2B5EF4-FFF2-40B4-BE49-F238E27FC236}">
                <a16:creationId xmlns:a16="http://schemas.microsoft.com/office/drawing/2014/main" id="{18967C88-1527-A645-8DEF-F00321D981CB}"/>
              </a:ext>
            </a:extLst>
          </p:cNvPr>
          <p:cNvSpPr>
            <a:spLocks noGrp="1"/>
          </p:cNvSpPr>
          <p:nvPr>
            <p:ph type="title"/>
          </p:nvPr>
        </p:nvSpPr>
        <p:spPr/>
        <p:txBody>
          <a:bodyPr/>
          <a:lstStyle/>
          <a:p>
            <a:endParaRPr lang="en-US" dirty="0"/>
          </a:p>
        </p:txBody>
      </p:sp>
      <p:sp>
        <p:nvSpPr>
          <p:cNvPr id="11" name="Content Placeholder 10">
            <a:extLst>
              <a:ext uri="{FF2B5EF4-FFF2-40B4-BE49-F238E27FC236}">
                <a16:creationId xmlns:a16="http://schemas.microsoft.com/office/drawing/2014/main" id="{EFFB1784-BBB5-BF46-ADC7-7038524DD810}"/>
              </a:ext>
            </a:extLst>
          </p:cNvPr>
          <p:cNvSpPr>
            <a:spLocks noGrp="1"/>
          </p:cNvSpPr>
          <p:nvPr>
            <p:ph idx="1"/>
          </p:nvPr>
        </p:nvSpPr>
        <p:spPr/>
        <p:txBody>
          <a:bodyPr>
            <a:normAutofit lnSpcReduction="10000"/>
          </a:bodyPr>
          <a:lstStyle/>
          <a:p>
            <a:endParaRPr lang="en-CA" sz="3000" dirty="0">
              <a:solidFill>
                <a:schemeClr val="bg1"/>
              </a:solidFill>
            </a:endParaRPr>
          </a:p>
          <a:p>
            <a:r>
              <a:rPr lang="en-CA" sz="2400" dirty="0">
                <a:solidFill>
                  <a:schemeClr val="bg1"/>
                </a:solidFill>
              </a:rPr>
              <a:t>Outside the OR/PACU, patients receiving IV lidocaine infusions should </a:t>
            </a:r>
            <a:r>
              <a:rPr lang="en-CA" sz="2400" u="sng" dirty="0">
                <a:solidFill>
                  <a:schemeClr val="bg1"/>
                </a:solidFill>
              </a:rPr>
              <a:t>ideally</a:t>
            </a:r>
            <a:r>
              <a:rPr lang="en-CA" sz="2400" dirty="0">
                <a:solidFill>
                  <a:schemeClr val="bg1"/>
                </a:solidFill>
              </a:rPr>
              <a:t> be managed in a monitored bedspace.</a:t>
            </a:r>
          </a:p>
          <a:p>
            <a:endParaRPr lang="en-CA" sz="2400" dirty="0">
              <a:solidFill>
                <a:schemeClr val="bg1"/>
              </a:solidFill>
            </a:endParaRPr>
          </a:p>
          <a:p>
            <a:pPr lvl="1"/>
            <a:r>
              <a:rPr lang="en-CA" sz="2400" dirty="0">
                <a:solidFill>
                  <a:schemeClr val="bg1"/>
                </a:solidFill>
              </a:rPr>
              <a:t>Patients should be informed about what to expect and report</a:t>
            </a:r>
          </a:p>
          <a:p>
            <a:pPr lvl="1"/>
            <a:r>
              <a:rPr lang="en-CA" sz="2400" dirty="0">
                <a:solidFill>
                  <a:schemeClr val="bg1"/>
                </a:solidFill>
              </a:rPr>
              <a:t>Nurses should be trained in the signs of toxicity.</a:t>
            </a:r>
          </a:p>
          <a:p>
            <a:pPr lvl="1"/>
            <a:r>
              <a:rPr lang="en-CA" sz="2400" dirty="0">
                <a:solidFill>
                  <a:schemeClr val="bg1"/>
                </a:solidFill>
              </a:rPr>
              <a:t>Vigilance is needed in patients with existing comorbidity.</a:t>
            </a:r>
          </a:p>
          <a:p>
            <a:pPr lvl="1"/>
            <a:r>
              <a:rPr lang="en-CA" sz="2400" dirty="0">
                <a:solidFill>
                  <a:schemeClr val="bg1"/>
                </a:solidFill>
              </a:rPr>
              <a:t>Acute pain team should be involved in monitoring and follow up </a:t>
            </a:r>
          </a:p>
          <a:p>
            <a:r>
              <a:rPr lang="en-CA" sz="3000" dirty="0"/>
              <a:t>. </a:t>
            </a:r>
          </a:p>
          <a:p>
            <a:endParaRPr lang="en-CA" dirty="0"/>
          </a:p>
          <a:p>
            <a:endParaRPr lang="en-US" dirty="0"/>
          </a:p>
        </p:txBody>
      </p:sp>
    </p:spTree>
    <p:extLst>
      <p:ext uri="{BB962C8B-B14F-4D97-AF65-F5344CB8AC3E}">
        <p14:creationId xmlns:p14="http://schemas.microsoft.com/office/powerpoint/2010/main" val="29063979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3AC5C3-CF05-6F45-B590-A9033EB10203}"/>
              </a:ext>
            </a:extLst>
          </p:cNvPr>
          <p:cNvPicPr>
            <a:picLocks noChangeAspect="1"/>
          </p:cNvPicPr>
          <p:nvPr/>
        </p:nvPicPr>
        <p:blipFill>
          <a:blip r:embed="rId4"/>
          <a:stretch>
            <a:fillRect/>
          </a:stretch>
        </p:blipFill>
        <p:spPr>
          <a:xfrm>
            <a:off x="1733550" y="388938"/>
            <a:ext cx="5676900" cy="914400"/>
          </a:xfrm>
          <a:prstGeom prst="rect">
            <a:avLst/>
          </a:prstGeom>
        </p:spPr>
      </p:pic>
      <p:sp>
        <p:nvSpPr>
          <p:cNvPr id="2" name="Title 1">
            <a:extLst>
              <a:ext uri="{FF2B5EF4-FFF2-40B4-BE49-F238E27FC236}">
                <a16:creationId xmlns:a16="http://schemas.microsoft.com/office/drawing/2014/main" id="{18967C88-1527-A645-8DEF-F00321D981CB}"/>
              </a:ext>
            </a:extLst>
          </p:cNvPr>
          <p:cNvSpPr>
            <a:spLocks noGrp="1"/>
          </p:cNvSpPr>
          <p:nvPr>
            <p:ph type="title"/>
          </p:nvPr>
        </p:nvSpPr>
        <p:spPr/>
        <p:txBody>
          <a:bodyPr/>
          <a:lstStyle/>
          <a:p>
            <a:endParaRPr lang="en-US" dirty="0"/>
          </a:p>
        </p:txBody>
      </p:sp>
      <p:sp>
        <p:nvSpPr>
          <p:cNvPr id="11" name="Content Placeholder 10">
            <a:extLst>
              <a:ext uri="{FF2B5EF4-FFF2-40B4-BE49-F238E27FC236}">
                <a16:creationId xmlns:a16="http://schemas.microsoft.com/office/drawing/2014/main" id="{EFFB1784-BBB5-BF46-ADC7-7038524DD810}"/>
              </a:ext>
            </a:extLst>
          </p:cNvPr>
          <p:cNvSpPr>
            <a:spLocks noGrp="1"/>
          </p:cNvSpPr>
          <p:nvPr>
            <p:ph idx="1"/>
          </p:nvPr>
        </p:nvSpPr>
        <p:spPr/>
        <p:txBody>
          <a:bodyPr>
            <a:normAutofit/>
          </a:bodyPr>
          <a:lstStyle/>
          <a:p>
            <a:endParaRPr lang="en-CA" sz="2800" dirty="0"/>
          </a:p>
          <a:p>
            <a:r>
              <a:rPr lang="en-CA" sz="2400" dirty="0">
                <a:solidFill>
                  <a:schemeClr val="bg1"/>
                </a:solidFill>
              </a:rPr>
              <a:t>Lipid emulsion 20% should be readily available wherever IV lidocaine is used, and staff should know where it is kept. </a:t>
            </a:r>
          </a:p>
          <a:p>
            <a:endParaRPr lang="en-CA" sz="2800" dirty="0">
              <a:solidFill>
                <a:schemeClr val="bg1"/>
              </a:solidFill>
            </a:endParaRPr>
          </a:p>
          <a:p>
            <a:r>
              <a:rPr lang="en-CA" sz="2400" dirty="0">
                <a:solidFill>
                  <a:schemeClr val="bg1"/>
                </a:solidFill>
              </a:rPr>
              <a:t>Clinicians should remember the possibility of toxicity even though there may be other explanations for a given clinical presentation. </a:t>
            </a:r>
          </a:p>
          <a:p>
            <a:endParaRPr lang="en-CA" dirty="0">
              <a:solidFill>
                <a:schemeClr val="bg1"/>
              </a:solidFill>
            </a:endParaRPr>
          </a:p>
          <a:p>
            <a:endParaRPr lang="en-US" dirty="0"/>
          </a:p>
        </p:txBody>
      </p:sp>
    </p:spTree>
    <p:extLst>
      <p:ext uri="{BB962C8B-B14F-4D97-AF65-F5344CB8AC3E}">
        <p14:creationId xmlns:p14="http://schemas.microsoft.com/office/powerpoint/2010/main" val="22315093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88C365-9E65-8941-BA7B-2932AA8D01F5}"/>
              </a:ext>
            </a:extLst>
          </p:cNvPr>
          <p:cNvSpPr>
            <a:spLocks noGrp="1"/>
          </p:cNvSpPr>
          <p:nvPr>
            <p:ph type="title"/>
          </p:nvPr>
        </p:nvSpPr>
        <p:spPr>
          <a:xfrm>
            <a:off x="628650" y="365125"/>
            <a:ext cx="7886700" cy="1325563"/>
          </a:xfrm>
        </p:spPr>
        <p:txBody>
          <a:bodyPr>
            <a:normAutofit/>
          </a:bodyPr>
          <a:lstStyle/>
          <a:p>
            <a:r>
              <a:rPr lang="en-US" sz="4000" dirty="0">
                <a:solidFill>
                  <a:srgbClr val="FFFFFF"/>
                </a:solidFill>
              </a:rPr>
              <a:t>Administration</a:t>
            </a:r>
          </a:p>
        </p:txBody>
      </p:sp>
      <p:sp>
        <p:nvSpPr>
          <p:cNvPr id="3" name="Content Placeholder 2">
            <a:extLst>
              <a:ext uri="{FF2B5EF4-FFF2-40B4-BE49-F238E27FC236}">
                <a16:creationId xmlns:a16="http://schemas.microsoft.com/office/drawing/2014/main" id="{05793359-A4B4-3841-B105-180B8AC73838}"/>
              </a:ext>
            </a:extLst>
          </p:cNvPr>
          <p:cNvSpPr>
            <a:spLocks noGrp="1"/>
          </p:cNvSpPr>
          <p:nvPr>
            <p:ph idx="1"/>
          </p:nvPr>
        </p:nvSpPr>
        <p:spPr>
          <a:xfrm>
            <a:off x="628650" y="2438400"/>
            <a:ext cx="7886700" cy="3738562"/>
          </a:xfrm>
        </p:spPr>
        <p:txBody>
          <a:bodyPr>
            <a:normAutofit/>
          </a:bodyPr>
          <a:lstStyle/>
          <a:p>
            <a:r>
              <a:rPr lang="en-US" sz="2100" dirty="0"/>
              <a:t>Baseline 12 lead ECG to exclude cardiac conduction abnormality</a:t>
            </a:r>
          </a:p>
          <a:p>
            <a:r>
              <a:rPr lang="en-US" sz="2100" dirty="0"/>
              <a:t>Lidocaine infusion started in an area with cardiac monitoring</a:t>
            </a:r>
          </a:p>
          <a:p>
            <a:pPr lvl="1"/>
            <a:r>
              <a:rPr lang="en-US" sz="2100" dirty="0"/>
              <a:t>Usually OR or PACU. Also HAU or ICU.</a:t>
            </a:r>
          </a:p>
          <a:p>
            <a:r>
              <a:rPr lang="en-US" sz="2100" dirty="0"/>
              <a:t>Initial loading dose 1.5mg/kg ideal body weight, given by physician</a:t>
            </a:r>
          </a:p>
          <a:p>
            <a:r>
              <a:rPr lang="en-US" sz="2100" dirty="0"/>
              <a:t>Infusion started, typically at 1 or 1.5mg/kg/hour</a:t>
            </a:r>
          </a:p>
          <a:p>
            <a:r>
              <a:rPr lang="en-US" sz="2100" dirty="0"/>
              <a:t>Must remain in cardiac monitored area for first hours of infusion</a:t>
            </a:r>
          </a:p>
          <a:p>
            <a:r>
              <a:rPr lang="en-US" sz="2100" dirty="0"/>
              <a:t>If stable can transfer to surgical floor</a:t>
            </a:r>
          </a:p>
          <a:p>
            <a:r>
              <a:rPr lang="en-US" sz="2100" dirty="0"/>
              <a:t>Discontinue at 24 hours in most cases</a:t>
            </a:r>
          </a:p>
          <a:p>
            <a:r>
              <a:rPr lang="en-US" sz="2100" dirty="0"/>
              <a:t>Reduce dose if continuing infusion to 48 hours</a:t>
            </a:r>
          </a:p>
          <a:p>
            <a:endParaRPr lang="en-US" sz="2100" dirty="0"/>
          </a:p>
        </p:txBody>
      </p:sp>
    </p:spTree>
    <p:extLst>
      <p:ext uri="{BB962C8B-B14F-4D97-AF65-F5344CB8AC3E}">
        <p14:creationId xmlns:p14="http://schemas.microsoft.com/office/powerpoint/2010/main" val="33738468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2">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336136" y="1336710"/>
            <a:ext cx="6858000" cy="418458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24">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88181" y="1092216"/>
            <a:ext cx="6346209" cy="418206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6">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833933" y="3515977"/>
            <a:ext cx="2501979" cy="418206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28">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76002" y="1496845"/>
            <a:ext cx="6858001" cy="3864309"/>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277" y="1668285"/>
            <a:ext cx="4318303" cy="3238727"/>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EC43C57-CFC5-1E72-0ED0-DA6ECBEB4D6C}"/>
              </a:ext>
            </a:extLst>
          </p:cNvPr>
          <p:cNvSpPr>
            <a:spLocks noGrp="1"/>
          </p:cNvSpPr>
          <p:nvPr>
            <p:ph type="title"/>
          </p:nvPr>
        </p:nvSpPr>
        <p:spPr>
          <a:xfrm>
            <a:off x="619797" y="586855"/>
            <a:ext cx="3172575" cy="3387497"/>
          </a:xfrm>
        </p:spPr>
        <p:txBody>
          <a:bodyPr anchor="b">
            <a:normAutofit/>
          </a:bodyPr>
          <a:lstStyle/>
          <a:p>
            <a:pPr algn="r"/>
            <a:r>
              <a:rPr lang="en-US" sz="3500">
                <a:solidFill>
                  <a:srgbClr val="FFFFFF"/>
                </a:solidFill>
              </a:rPr>
              <a:t>Questions?</a:t>
            </a:r>
          </a:p>
        </p:txBody>
      </p:sp>
      <p:sp>
        <p:nvSpPr>
          <p:cNvPr id="3" name="Content Placeholder 2"/>
          <p:cNvSpPr>
            <a:spLocks noGrp="1"/>
          </p:cNvSpPr>
          <p:nvPr>
            <p:ph idx="1"/>
          </p:nvPr>
        </p:nvSpPr>
        <p:spPr>
          <a:xfrm>
            <a:off x="4877368" y="649480"/>
            <a:ext cx="3646835" cy="5546047"/>
          </a:xfrm>
        </p:spPr>
        <p:txBody>
          <a:bodyPr anchor="ctr">
            <a:normAutofit/>
          </a:bodyPr>
          <a:lstStyle/>
          <a:p>
            <a:endParaRPr lang="en-CA" sz="1700"/>
          </a:p>
        </p:txBody>
      </p:sp>
    </p:spTree>
    <p:extLst>
      <p:ext uri="{BB962C8B-B14F-4D97-AF65-F5344CB8AC3E}">
        <p14:creationId xmlns:p14="http://schemas.microsoft.com/office/powerpoint/2010/main" val="30278029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5434</TotalTime>
  <Words>2269</Words>
  <Application>Microsoft Macintosh PowerPoint</Application>
  <PresentationFormat>On-screen Show (4:3)</PresentationFormat>
  <Paragraphs>346</Paragraphs>
  <Slides>44</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IV LIDOCAINE INFUSION FOR POST-OPERATIVE ANALGESIA</vt:lpstr>
      <vt:lpstr>IV Lidocaine Infusion (IVLI)</vt:lpstr>
      <vt:lpstr>Background</vt:lpstr>
      <vt:lpstr>Background </vt:lpstr>
      <vt:lpstr>PowerPoint Presentation</vt:lpstr>
      <vt:lpstr>PowerPoint Presentation</vt:lpstr>
      <vt:lpstr>PowerPoint Presentation</vt:lpstr>
      <vt:lpstr>PowerPoint Presentation</vt:lpstr>
      <vt:lpstr>Mechanism of Action</vt:lpstr>
      <vt:lpstr>Mechanism of action</vt:lpstr>
      <vt:lpstr>Effects</vt:lpstr>
      <vt:lpstr>Effects</vt:lpstr>
      <vt:lpstr>Effects</vt:lpstr>
      <vt:lpstr>Indications</vt:lpstr>
      <vt:lpstr>Indications</vt:lpstr>
      <vt:lpstr>Indications</vt:lpstr>
      <vt:lpstr>Indications</vt:lpstr>
      <vt:lpstr>PowerPoint Presentation</vt:lpstr>
      <vt:lpstr>PowerPoint Presentation</vt:lpstr>
      <vt:lpstr>PowerPoint Presentation</vt:lpstr>
      <vt:lpstr>PowerPoint Presentation</vt:lpstr>
      <vt:lpstr>PowerPoint Presentation</vt:lpstr>
      <vt:lpstr>PowerPoint Presentation</vt:lpstr>
      <vt:lpstr>Safety and Toxicity</vt:lpstr>
      <vt:lpstr>Safety and Toxicity</vt:lpstr>
      <vt:lpstr>Safety and Toxicity</vt:lpstr>
      <vt:lpstr>Contra-indications</vt:lpstr>
      <vt:lpstr>Contra-indications</vt:lpstr>
      <vt:lpstr>Toxicity</vt:lpstr>
      <vt:lpstr>Toxicity: Signs and symptoms</vt:lpstr>
      <vt:lpstr>Toxicity: signs and symptoms</vt:lpstr>
      <vt:lpstr>Monitoring for Toxicity</vt:lpstr>
      <vt:lpstr>Toxicity: Management</vt:lpstr>
      <vt:lpstr>Toxicity: Management</vt:lpstr>
      <vt:lpstr>LAST Algorithm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Administration</vt:lpstr>
      <vt:lpstr>Questions?</vt:lpstr>
    </vt:vector>
  </TitlesOfParts>
  <Company>Health Shared Services BC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Burrows, Simon [VA]</dc:creator>
  <cp:lastModifiedBy>Simon Burrows</cp:lastModifiedBy>
  <cp:revision>315</cp:revision>
  <dcterms:created xsi:type="dcterms:W3CDTF">2021-06-18T16:34:58Z</dcterms:created>
  <dcterms:modified xsi:type="dcterms:W3CDTF">2022-04-29T03:53:51Z</dcterms:modified>
</cp:coreProperties>
</file>